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oppins"/>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oppins-regular.fntdata"/><Relationship Id="rId12" Type="http://schemas.openxmlformats.org/officeDocument/2006/relationships/slide" Target="slides/slide7.xml"/><Relationship Id="rId15" Type="http://schemas.openxmlformats.org/officeDocument/2006/relationships/font" Target="fonts/Poppins-italic.fntdata"/><Relationship Id="rId14" Type="http://schemas.openxmlformats.org/officeDocument/2006/relationships/font" Target="fonts/Poppins-bold.fntdata"/><Relationship Id="rId16"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i8bJ7kR-X2Vv-gTJWWTvDfrsznmT09WWCv-q5h1VSDw/edit?usp=sharing" TargetMode="External"/><Relationship Id="rId22" Type="http://schemas.openxmlformats.org/officeDocument/2006/relationships/hyperlink" Target="https://docs.google.com/document/d/1i8bJ7kR-X2Vv-gTJWWTvDfrsznmT09WWCv-q5h1VSDw/view" TargetMode="External"/><Relationship Id="rId21" Type="http://schemas.openxmlformats.org/officeDocument/2006/relationships/hyperlink" Target="https://docs.google.com/document/d/1i8bJ7kR-X2Vv-gTJWWTvDfrsznmT09WWCv-q5h1VSDw/pub" TargetMode="External"/><Relationship Id="rId24" Type="http://schemas.openxmlformats.org/officeDocument/2006/relationships/hyperlink" Target="https://docs.google.com/presentation/d/1AMZA7dinMggHJtPPS8D1Ww6M1OvxXav23jopLaq_yGM/pub" TargetMode="External"/><Relationship Id="rId23" Type="http://schemas.openxmlformats.org/officeDocument/2006/relationships/hyperlink" Target="https://docs.google.com/presentation/d/1AMZA7dinMggHJtPPS8D1Ww6M1OvxXav23jopLaq_yGM/edit?usp=sharing" TargetMode="External"/><Relationship Id="rId1" Type="http://schemas.openxmlformats.org/officeDocument/2006/relationships/notesMaster" Target="../notesMasters/notesMaster1.xml"/><Relationship Id="rId2" Type="http://schemas.openxmlformats.org/officeDocument/2006/relationships/hyperlink" Target="https://docs.google.com/document/d/1gp58_TabK2Zkk85caZE4JCriOyL0FKSajoKutV5JhuA/edit?usp=sharing" TargetMode="External"/><Relationship Id="rId3" Type="http://schemas.openxmlformats.org/officeDocument/2006/relationships/hyperlink" Target="https://docs.google.com/document/d/1gp58_TabK2Zkk85caZE4JCriOyL0FKSajoKutV5JhuA/pub" TargetMode="External"/><Relationship Id="rId4" Type="http://schemas.openxmlformats.org/officeDocument/2006/relationships/hyperlink" Target="https://docs.google.com/document/d/1gp58_TabK2Zkk85caZE4JCriOyL0FKSajoKutV5JhuA/view" TargetMode="External"/><Relationship Id="rId9" Type="http://schemas.openxmlformats.org/officeDocument/2006/relationships/hyperlink" Target="https://docs.google.com/document/d/1esJO4KSYyifAFj-ZWNImJV9R-C4MHU9kigtnDGVolS8/pub" TargetMode="External"/><Relationship Id="rId26" Type="http://schemas.openxmlformats.org/officeDocument/2006/relationships/hyperlink" Target="https://docs.google.com/document/d/1eYOCcGmXOC-box4PRxJAMQSDv7m99umbaptMar6vqHk/edit?usp=sharing" TargetMode="External"/><Relationship Id="rId25" Type="http://schemas.openxmlformats.org/officeDocument/2006/relationships/hyperlink" Target="https://docs.google.com/presentation/d/1AMZA7dinMggHJtPPS8D1Ww6M1OvxXav23jopLaq_yGM/view" TargetMode="External"/><Relationship Id="rId28" Type="http://schemas.openxmlformats.org/officeDocument/2006/relationships/hyperlink" Target="https://docs.google.com/document/d/1eYOCcGmXOC-box4PRxJAMQSDv7m99umbaptMar6vqHk/view" TargetMode="External"/><Relationship Id="rId27" Type="http://schemas.openxmlformats.org/officeDocument/2006/relationships/hyperlink" Target="https://docs.google.com/document/d/1eYOCcGmXOC-box4PRxJAMQSDv7m99umbaptMar6vqHk/pub" TargetMode="External"/><Relationship Id="rId5" Type="http://schemas.openxmlformats.org/officeDocument/2006/relationships/hyperlink" Target="https://docs.google.com/presentation/d/1oxXj-ANraCaamaiHH7KYdwyh753vgdLsh14j7rTa5BU/edit?usp=sharing" TargetMode="External"/><Relationship Id="rId6" Type="http://schemas.openxmlformats.org/officeDocument/2006/relationships/hyperlink" Target="https://docs.google.com/presentation/d/1oxXj-ANraCaamaiHH7KYdwyh753vgdLsh14j7rTa5BU/pub" TargetMode="External"/><Relationship Id="rId29" Type="http://schemas.openxmlformats.org/officeDocument/2006/relationships/hyperlink" Target="https://docs.google.com/presentation/d/1bTON1UIDCr-3eXNyWtGOUAaluT97tHYqtGE_EuOIYgQ/edit?usp=sharing" TargetMode="External"/><Relationship Id="rId7" Type="http://schemas.openxmlformats.org/officeDocument/2006/relationships/hyperlink" Target="https://docs.google.com/presentation/d/1oxXj-ANraCaamaiHH7KYdwyh753vgdLsh14j7rTa5BU/view" TargetMode="External"/><Relationship Id="rId8" Type="http://schemas.openxmlformats.org/officeDocument/2006/relationships/hyperlink" Target="https://docs.google.com/document/d/1esJO4KSYyifAFj-ZWNImJV9R-C4MHU9kigtnDGVolS8/edit?usp=sharing" TargetMode="External"/><Relationship Id="rId31" Type="http://schemas.openxmlformats.org/officeDocument/2006/relationships/hyperlink" Target="https://docs.google.com/presentation/d/1bTON1UIDCr-3eXNyWtGOUAaluT97tHYqtGE_EuOIYgQ/view" TargetMode="External"/><Relationship Id="rId30" Type="http://schemas.openxmlformats.org/officeDocument/2006/relationships/hyperlink" Target="https://docs.google.com/presentation/d/1bTON1UIDCr-3eXNyWtGOUAaluT97tHYqtGE_EuOIYgQ/pub" TargetMode="External"/><Relationship Id="rId11" Type="http://schemas.openxmlformats.org/officeDocument/2006/relationships/hyperlink" Target="https://docs.google.com/presentation/d/1qKyALkkRyDkqE1Vs26Jv7mMIWvEeQowkHmuq4lkOb6Y/edit?usp=sharing" TargetMode="External"/><Relationship Id="rId33" Type="http://schemas.openxmlformats.org/officeDocument/2006/relationships/hyperlink" Target="https://docs.google.com/document/d/1MWHaliYveWy4URXY9b-qD66C2T-l8-38FsuRsZdWFts/pub" TargetMode="External"/><Relationship Id="rId10" Type="http://schemas.openxmlformats.org/officeDocument/2006/relationships/hyperlink" Target="https://docs.google.com/document/d/1esJO4KSYyifAFj-ZWNImJV9R-C4MHU9kigtnDGVolS8/view" TargetMode="External"/><Relationship Id="rId32" Type="http://schemas.openxmlformats.org/officeDocument/2006/relationships/hyperlink" Target="https://docs.google.com/document/d/1MWHaliYveWy4URXY9b-qD66C2T-l8-38FsuRsZdWFts/edit?usp=sharing" TargetMode="External"/><Relationship Id="rId13" Type="http://schemas.openxmlformats.org/officeDocument/2006/relationships/hyperlink" Target="https://docs.google.com/presentation/d/1qKyALkkRyDkqE1Vs26Jv7mMIWvEeQowkHmuq4lkOb6Y/view" TargetMode="External"/><Relationship Id="rId35" Type="http://schemas.openxmlformats.org/officeDocument/2006/relationships/hyperlink" Target="https://docs.google.com/presentation/d/1WOwdS5JZloCLuuD-HqbS5Xzxre9nocojFGfzrtrWeOk/edit?usp=sharing" TargetMode="External"/><Relationship Id="rId12" Type="http://schemas.openxmlformats.org/officeDocument/2006/relationships/hyperlink" Target="https://docs.google.com/presentation/d/1qKyALkkRyDkqE1Vs26Jv7mMIWvEeQowkHmuq4lkOb6Y/pub" TargetMode="External"/><Relationship Id="rId34" Type="http://schemas.openxmlformats.org/officeDocument/2006/relationships/hyperlink" Target="https://docs.google.com/document/d/1MWHaliYveWy4URXY9b-qD66C2T-l8-38FsuRsZdWFts/view" TargetMode="External"/><Relationship Id="rId15" Type="http://schemas.openxmlformats.org/officeDocument/2006/relationships/hyperlink" Target="https://docs.google.com/document/d/1O3D-GEcO8MTSnQ_r0F1vs4UD_R42068WgGKdGnX1uiw/pub" TargetMode="External"/><Relationship Id="rId37" Type="http://schemas.openxmlformats.org/officeDocument/2006/relationships/hyperlink" Target="https://docs.google.com/presentation/d/1WOwdS5JZloCLuuD-HqbS5Xzxre9nocojFGfzrtrWeOk/view" TargetMode="External"/><Relationship Id="rId14" Type="http://schemas.openxmlformats.org/officeDocument/2006/relationships/hyperlink" Target="https://docs.google.com/document/d/1O3D-GEcO8MTSnQ_r0F1vs4UD_R42068WgGKdGnX1uiw/edit?usp=sharing" TargetMode="External"/><Relationship Id="rId36" Type="http://schemas.openxmlformats.org/officeDocument/2006/relationships/hyperlink" Target="https://docs.google.com/presentation/d/1WOwdS5JZloCLuuD-HqbS5Xzxre9nocojFGfzrtrWeOk/pub" TargetMode="External"/><Relationship Id="rId17" Type="http://schemas.openxmlformats.org/officeDocument/2006/relationships/hyperlink" Target="https://docs.google.com/presentation/d/1xb-L7xMKRLMz-p3FPfKubA5q3jBz7RxEwkKxUBXiJEw/edit?usp=sharing" TargetMode="External"/><Relationship Id="rId16" Type="http://schemas.openxmlformats.org/officeDocument/2006/relationships/hyperlink" Target="https://docs.google.com/document/d/1O3D-GEcO8MTSnQ_r0F1vs4UD_R42068WgGKdGnX1uiw/view" TargetMode="External"/><Relationship Id="rId19" Type="http://schemas.openxmlformats.org/officeDocument/2006/relationships/hyperlink" Target="https://docs.google.com/presentation/d/1xb-L7xMKRLMz-p3FPfKubA5q3jBz7RxEwkKxUBXiJEw/view" TargetMode="External"/><Relationship Id="rId18" Type="http://schemas.openxmlformats.org/officeDocument/2006/relationships/hyperlink" Target="https://docs.google.com/presentation/d/1xb-L7xMKRLMz-p3FPfKubA5q3jBz7RxEwkKxUBXiJEw/pub"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0" Type="http://schemas.openxmlformats.org/officeDocument/2006/relationships/hyperlink" Target="https://docs.google.com/document/d/1i8bJ7kR-X2Vv-gTJWWTvDfrsznmT09WWCv-q5h1VSDw/edit?usp=sharing" TargetMode="External"/><Relationship Id="rId22" Type="http://schemas.openxmlformats.org/officeDocument/2006/relationships/hyperlink" Target="https://docs.google.com/document/d/1i8bJ7kR-X2Vv-gTJWWTvDfrsznmT09WWCv-q5h1VSDw/view" TargetMode="External"/><Relationship Id="rId21" Type="http://schemas.openxmlformats.org/officeDocument/2006/relationships/hyperlink" Target="https://docs.google.com/document/d/1i8bJ7kR-X2Vv-gTJWWTvDfrsznmT09WWCv-q5h1VSDw/pub" TargetMode="External"/><Relationship Id="rId24" Type="http://schemas.openxmlformats.org/officeDocument/2006/relationships/hyperlink" Target="https://docs.google.com/presentation/d/1AMZA7dinMggHJtPPS8D1Ww6M1OvxXav23jopLaq_yGM/pub" TargetMode="External"/><Relationship Id="rId23" Type="http://schemas.openxmlformats.org/officeDocument/2006/relationships/hyperlink" Target="https://docs.google.com/presentation/d/1AMZA7dinMggHJtPPS8D1Ww6M1OvxXav23jopLaq_yGM/edit?usp=sharing" TargetMode="External"/><Relationship Id="rId1" Type="http://schemas.openxmlformats.org/officeDocument/2006/relationships/notesMaster" Target="../notesMasters/notesMaster1.xml"/><Relationship Id="rId2" Type="http://schemas.openxmlformats.org/officeDocument/2006/relationships/hyperlink" Target="https://docs.google.com/document/d/1gp58_TabK2Zkk85caZE4JCriOyL0FKSajoKutV5JhuA/edit?usp=sharing" TargetMode="External"/><Relationship Id="rId3" Type="http://schemas.openxmlformats.org/officeDocument/2006/relationships/hyperlink" Target="https://docs.google.com/document/d/1gp58_TabK2Zkk85caZE4JCriOyL0FKSajoKutV5JhuA/pub" TargetMode="External"/><Relationship Id="rId4" Type="http://schemas.openxmlformats.org/officeDocument/2006/relationships/hyperlink" Target="https://docs.google.com/document/d/1gp58_TabK2Zkk85caZE4JCriOyL0FKSajoKutV5JhuA/view" TargetMode="External"/><Relationship Id="rId9" Type="http://schemas.openxmlformats.org/officeDocument/2006/relationships/hyperlink" Target="https://docs.google.com/document/d/1esJO4KSYyifAFj-ZWNImJV9R-C4MHU9kigtnDGVolS8/pub" TargetMode="External"/><Relationship Id="rId26" Type="http://schemas.openxmlformats.org/officeDocument/2006/relationships/hyperlink" Target="https://docs.google.com/document/d/1eYOCcGmXOC-box4PRxJAMQSDv7m99umbaptMar6vqHk/edit?usp=sharing" TargetMode="External"/><Relationship Id="rId25" Type="http://schemas.openxmlformats.org/officeDocument/2006/relationships/hyperlink" Target="https://docs.google.com/presentation/d/1AMZA7dinMggHJtPPS8D1Ww6M1OvxXav23jopLaq_yGM/view" TargetMode="External"/><Relationship Id="rId28" Type="http://schemas.openxmlformats.org/officeDocument/2006/relationships/hyperlink" Target="https://docs.google.com/document/d/1eYOCcGmXOC-box4PRxJAMQSDv7m99umbaptMar6vqHk/view" TargetMode="External"/><Relationship Id="rId27" Type="http://schemas.openxmlformats.org/officeDocument/2006/relationships/hyperlink" Target="https://docs.google.com/document/d/1eYOCcGmXOC-box4PRxJAMQSDv7m99umbaptMar6vqHk/pub" TargetMode="External"/><Relationship Id="rId5" Type="http://schemas.openxmlformats.org/officeDocument/2006/relationships/hyperlink" Target="https://docs.google.com/presentation/d/1oxXj-ANraCaamaiHH7KYdwyh753vgdLsh14j7rTa5BU/edit?usp=sharing" TargetMode="External"/><Relationship Id="rId6" Type="http://schemas.openxmlformats.org/officeDocument/2006/relationships/hyperlink" Target="https://docs.google.com/presentation/d/1oxXj-ANraCaamaiHH7KYdwyh753vgdLsh14j7rTa5BU/pub" TargetMode="External"/><Relationship Id="rId29" Type="http://schemas.openxmlformats.org/officeDocument/2006/relationships/hyperlink" Target="https://docs.google.com/presentation/d/1bTON1UIDCr-3eXNyWtGOUAaluT97tHYqtGE_EuOIYgQ/edit?usp=sharing" TargetMode="External"/><Relationship Id="rId7" Type="http://schemas.openxmlformats.org/officeDocument/2006/relationships/hyperlink" Target="https://docs.google.com/presentation/d/1oxXj-ANraCaamaiHH7KYdwyh753vgdLsh14j7rTa5BU/view" TargetMode="External"/><Relationship Id="rId8" Type="http://schemas.openxmlformats.org/officeDocument/2006/relationships/hyperlink" Target="https://docs.google.com/document/d/1esJO4KSYyifAFj-ZWNImJV9R-C4MHU9kigtnDGVolS8/edit?usp=sharing" TargetMode="External"/><Relationship Id="rId31" Type="http://schemas.openxmlformats.org/officeDocument/2006/relationships/hyperlink" Target="https://docs.google.com/presentation/d/1bTON1UIDCr-3eXNyWtGOUAaluT97tHYqtGE_EuOIYgQ/view" TargetMode="External"/><Relationship Id="rId30" Type="http://schemas.openxmlformats.org/officeDocument/2006/relationships/hyperlink" Target="https://docs.google.com/presentation/d/1bTON1UIDCr-3eXNyWtGOUAaluT97tHYqtGE_EuOIYgQ/pub" TargetMode="External"/><Relationship Id="rId11" Type="http://schemas.openxmlformats.org/officeDocument/2006/relationships/hyperlink" Target="https://docs.google.com/presentation/d/1qKyALkkRyDkqE1Vs26Jv7mMIWvEeQowkHmuq4lkOb6Y/edit?usp=sharing" TargetMode="External"/><Relationship Id="rId33" Type="http://schemas.openxmlformats.org/officeDocument/2006/relationships/hyperlink" Target="https://docs.google.com/document/d/1MWHaliYveWy4URXY9b-qD66C2T-l8-38FsuRsZdWFts/pub" TargetMode="External"/><Relationship Id="rId10" Type="http://schemas.openxmlformats.org/officeDocument/2006/relationships/hyperlink" Target="https://docs.google.com/document/d/1esJO4KSYyifAFj-ZWNImJV9R-C4MHU9kigtnDGVolS8/view" TargetMode="External"/><Relationship Id="rId32" Type="http://schemas.openxmlformats.org/officeDocument/2006/relationships/hyperlink" Target="https://docs.google.com/document/d/1MWHaliYveWy4URXY9b-qD66C2T-l8-38FsuRsZdWFts/edit?usp=sharing" TargetMode="External"/><Relationship Id="rId13" Type="http://schemas.openxmlformats.org/officeDocument/2006/relationships/hyperlink" Target="https://docs.google.com/presentation/d/1qKyALkkRyDkqE1Vs26Jv7mMIWvEeQowkHmuq4lkOb6Y/view" TargetMode="External"/><Relationship Id="rId35" Type="http://schemas.openxmlformats.org/officeDocument/2006/relationships/hyperlink" Target="https://docs.google.com/presentation/d/1WOwdS5JZloCLuuD-HqbS5Xzxre9nocojFGfzrtrWeOk/edit?usp=sharing" TargetMode="External"/><Relationship Id="rId12" Type="http://schemas.openxmlformats.org/officeDocument/2006/relationships/hyperlink" Target="https://docs.google.com/presentation/d/1qKyALkkRyDkqE1Vs26Jv7mMIWvEeQowkHmuq4lkOb6Y/pub" TargetMode="External"/><Relationship Id="rId34" Type="http://schemas.openxmlformats.org/officeDocument/2006/relationships/hyperlink" Target="https://docs.google.com/document/d/1MWHaliYveWy4URXY9b-qD66C2T-l8-38FsuRsZdWFts/view" TargetMode="External"/><Relationship Id="rId15" Type="http://schemas.openxmlformats.org/officeDocument/2006/relationships/hyperlink" Target="https://docs.google.com/document/d/1O3D-GEcO8MTSnQ_r0F1vs4UD_R42068WgGKdGnX1uiw/pub" TargetMode="External"/><Relationship Id="rId37" Type="http://schemas.openxmlformats.org/officeDocument/2006/relationships/hyperlink" Target="https://docs.google.com/presentation/d/1WOwdS5JZloCLuuD-HqbS5Xzxre9nocojFGfzrtrWeOk/view" TargetMode="External"/><Relationship Id="rId14" Type="http://schemas.openxmlformats.org/officeDocument/2006/relationships/hyperlink" Target="https://docs.google.com/document/d/1O3D-GEcO8MTSnQ_r0F1vs4UD_R42068WgGKdGnX1uiw/edit?usp=sharing" TargetMode="External"/><Relationship Id="rId36" Type="http://schemas.openxmlformats.org/officeDocument/2006/relationships/hyperlink" Target="https://docs.google.com/presentation/d/1WOwdS5JZloCLuuD-HqbS5Xzxre9nocojFGfzrtrWeOk/pub" TargetMode="External"/><Relationship Id="rId17" Type="http://schemas.openxmlformats.org/officeDocument/2006/relationships/hyperlink" Target="https://docs.google.com/presentation/d/1xb-L7xMKRLMz-p3FPfKubA5q3jBz7RxEwkKxUBXiJEw/edit?usp=sharing" TargetMode="External"/><Relationship Id="rId16" Type="http://schemas.openxmlformats.org/officeDocument/2006/relationships/hyperlink" Target="https://docs.google.com/document/d/1O3D-GEcO8MTSnQ_r0F1vs4UD_R42068WgGKdGnX1uiw/view" TargetMode="External"/><Relationship Id="rId19" Type="http://schemas.openxmlformats.org/officeDocument/2006/relationships/hyperlink" Target="https://docs.google.com/presentation/d/1xb-L7xMKRLMz-p3FPfKubA5q3jBz7RxEwkKxUBXiJEw/view" TargetMode="External"/><Relationship Id="rId18" Type="http://schemas.openxmlformats.org/officeDocument/2006/relationships/hyperlink" Target="https://docs.google.com/presentation/d/1xb-L7xMKRLMz-p3FPfKubA5q3jBz7RxEwkKxUBXiJEw/pub"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02489385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02489385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https://docs.google.com/document/d/1gp58_TabK2Zkk85caZE4JCriOyL0FKSajoKutV5JhuA/edit?usp=sharing</a:t>
            </a:r>
            <a:endParaRPr sz="1000"/>
          </a:p>
          <a:p>
            <a:pPr indent="0" lvl="0" marL="0" rtl="0" algn="l">
              <a:spcBef>
                <a:spcPts val="0"/>
              </a:spcBef>
              <a:spcAft>
                <a:spcPts val="0"/>
              </a:spcAft>
              <a:buNone/>
            </a:pPr>
            <a:r>
              <a:rPr lang="en" sz="1000" u="sng">
                <a:solidFill>
                  <a:schemeClr val="hlink"/>
                </a:solidFill>
                <a:hlinkClick r:id="rId3"/>
              </a:rPr>
              <a:t>https://docs.google.com/document/d/1gp58_TabK2Zkk85caZE4JCriOyL0FKSajoKutV5JhuA/pub</a:t>
            </a:r>
            <a:endParaRPr sz="1000"/>
          </a:p>
          <a:p>
            <a:pPr indent="0" lvl="0" marL="0" rtl="0" algn="l">
              <a:spcBef>
                <a:spcPts val="0"/>
              </a:spcBef>
              <a:spcAft>
                <a:spcPts val="0"/>
              </a:spcAft>
              <a:buNone/>
            </a:pPr>
            <a:r>
              <a:rPr lang="en" sz="1000" u="sng">
                <a:solidFill>
                  <a:schemeClr val="hlink"/>
                </a:solidFill>
                <a:hlinkClick r:id="rId4"/>
              </a:rPr>
              <a:t>https://docs.google.com/document/d/1gp58_TabK2Zkk85caZE4JCriOyL0FKSajoKutV5JhuA/view</a:t>
            </a:r>
            <a:endParaRPr sz="1000"/>
          </a:p>
          <a:p>
            <a:pPr indent="0" lvl="0" marL="0" rtl="0" algn="l">
              <a:spcBef>
                <a:spcPts val="0"/>
              </a:spcBef>
              <a:spcAft>
                <a:spcPts val="0"/>
              </a:spcAft>
              <a:buNone/>
            </a:pPr>
            <a:r>
              <a:rPr lang="en" sz="1000" u="sng">
                <a:solidFill>
                  <a:schemeClr val="hlink"/>
                </a:solidFill>
                <a:hlinkClick r:id="rId5"/>
              </a:rPr>
              <a:t>https://docs.google.com/presentation/d/1oxXj-ANraCaamaiHH7KYdwyh753vgdLsh14j7rTa5BU/edit?usp=sharing</a:t>
            </a:r>
            <a:endParaRPr sz="1000"/>
          </a:p>
          <a:p>
            <a:pPr indent="0" lvl="0" marL="0" rtl="0" algn="l">
              <a:spcBef>
                <a:spcPts val="0"/>
              </a:spcBef>
              <a:spcAft>
                <a:spcPts val="0"/>
              </a:spcAft>
              <a:buNone/>
            </a:pPr>
            <a:r>
              <a:rPr lang="en" sz="1000" u="sng">
                <a:solidFill>
                  <a:schemeClr val="hlink"/>
                </a:solidFill>
                <a:hlinkClick r:id="rId6"/>
              </a:rPr>
              <a:t>https://docs.google.com/presentation/d/1oxXj-ANraCaamaiHH7KYdwyh753vgdLsh14j7rTa5BU/pub</a:t>
            </a:r>
            <a:endParaRPr sz="1000"/>
          </a:p>
          <a:p>
            <a:pPr indent="0" lvl="0" marL="0" rtl="0" algn="l">
              <a:spcBef>
                <a:spcPts val="0"/>
              </a:spcBef>
              <a:spcAft>
                <a:spcPts val="0"/>
              </a:spcAft>
              <a:buNone/>
            </a:pPr>
            <a:r>
              <a:rPr lang="en" sz="1000" u="sng">
                <a:solidFill>
                  <a:schemeClr val="hlink"/>
                </a:solidFill>
                <a:hlinkClick r:id="rId7"/>
              </a:rPr>
              <a:t>https://docs.google.com/presentation/d/1oxXj-ANraCaamaiHH7KYdwyh753vgdLsh14j7rTa5BU/view</a:t>
            </a:r>
            <a:endParaRPr sz="1000"/>
          </a:p>
          <a:p>
            <a:pPr indent="0" lvl="0" marL="0" rtl="0" algn="l">
              <a:spcBef>
                <a:spcPts val="0"/>
              </a:spcBef>
              <a:spcAft>
                <a:spcPts val="0"/>
              </a:spcAft>
              <a:buNone/>
            </a:pPr>
            <a:r>
              <a:rPr lang="en" sz="1000" u="sng">
                <a:solidFill>
                  <a:schemeClr val="hlink"/>
                </a:solidFill>
                <a:hlinkClick r:id="rId8"/>
              </a:rPr>
              <a:t>https://docs.google.com/document/d/1esJO4KSYyifAFj-ZWNImJV9R-C4MHU9kigtnDGVolS8/edit?usp=sharing</a:t>
            </a:r>
            <a:endParaRPr sz="1000"/>
          </a:p>
          <a:p>
            <a:pPr indent="0" lvl="0" marL="0" rtl="0" algn="l">
              <a:spcBef>
                <a:spcPts val="0"/>
              </a:spcBef>
              <a:spcAft>
                <a:spcPts val="0"/>
              </a:spcAft>
              <a:buNone/>
            </a:pPr>
            <a:r>
              <a:rPr lang="en" sz="1000" u="sng">
                <a:solidFill>
                  <a:schemeClr val="hlink"/>
                </a:solidFill>
                <a:hlinkClick r:id="rId9"/>
              </a:rPr>
              <a:t>https://docs.google.com/document/d/1esJO4KSYyifAFj-ZWNImJV9R-C4MHU9kigtnDGVolS8/pub</a:t>
            </a:r>
            <a:endParaRPr sz="1000"/>
          </a:p>
          <a:p>
            <a:pPr indent="0" lvl="0" marL="0" rtl="0" algn="l">
              <a:spcBef>
                <a:spcPts val="0"/>
              </a:spcBef>
              <a:spcAft>
                <a:spcPts val="0"/>
              </a:spcAft>
              <a:buNone/>
            </a:pPr>
            <a:r>
              <a:rPr lang="en" sz="1000" u="sng">
                <a:solidFill>
                  <a:schemeClr val="hlink"/>
                </a:solidFill>
                <a:hlinkClick r:id="rId10"/>
              </a:rPr>
              <a:t>https://docs.google.com/document/d/1esJO4KSYyifAFj-ZWNImJV9R-C4MHU9kigtnDGVolS8/view</a:t>
            </a:r>
            <a:endParaRPr sz="1000"/>
          </a:p>
          <a:p>
            <a:pPr indent="0" lvl="0" marL="0" rtl="0" algn="l">
              <a:spcBef>
                <a:spcPts val="0"/>
              </a:spcBef>
              <a:spcAft>
                <a:spcPts val="0"/>
              </a:spcAft>
              <a:buNone/>
            </a:pPr>
            <a:r>
              <a:rPr lang="en" sz="1000" u="sng">
                <a:solidFill>
                  <a:schemeClr val="hlink"/>
                </a:solidFill>
                <a:hlinkClick r:id="rId11"/>
              </a:rPr>
              <a:t>https://docs.google.com/presentation/d/1qKyALkkRyDkqE1Vs26Jv7mMIWvEeQowkHmuq4lkOb6Y/edit?usp=sharing</a:t>
            </a:r>
            <a:endParaRPr sz="1000"/>
          </a:p>
          <a:p>
            <a:pPr indent="0" lvl="0" marL="0" rtl="0" algn="l">
              <a:spcBef>
                <a:spcPts val="0"/>
              </a:spcBef>
              <a:spcAft>
                <a:spcPts val="0"/>
              </a:spcAft>
              <a:buNone/>
            </a:pPr>
            <a:r>
              <a:rPr lang="en" sz="1000" u="sng">
                <a:solidFill>
                  <a:schemeClr val="hlink"/>
                </a:solidFill>
                <a:hlinkClick r:id="rId12"/>
              </a:rPr>
              <a:t>https://docs.google.com/presentation/d/1qKyALkkRyDkqE1Vs26Jv7mMIWvEeQowkHmuq4lkOb6Y/pub</a:t>
            </a:r>
            <a:endParaRPr sz="1000"/>
          </a:p>
          <a:p>
            <a:pPr indent="0" lvl="0" marL="0" rtl="0" algn="l">
              <a:spcBef>
                <a:spcPts val="0"/>
              </a:spcBef>
              <a:spcAft>
                <a:spcPts val="0"/>
              </a:spcAft>
              <a:buNone/>
            </a:pPr>
            <a:r>
              <a:rPr lang="en" sz="1000" u="sng">
                <a:solidFill>
                  <a:schemeClr val="hlink"/>
                </a:solidFill>
                <a:hlinkClick r:id="rId13"/>
              </a:rPr>
              <a:t>https://docs.google.com/presentation/d/1qKyALkkRyDkqE1Vs26Jv7mMIWvEeQowkHmuq4lkOb6Y/view</a:t>
            </a:r>
            <a:endParaRPr sz="1000"/>
          </a:p>
          <a:p>
            <a:pPr indent="0" lvl="0" marL="0" rtl="0" algn="l">
              <a:spcBef>
                <a:spcPts val="0"/>
              </a:spcBef>
              <a:spcAft>
                <a:spcPts val="0"/>
              </a:spcAft>
              <a:buNone/>
            </a:pPr>
            <a:r>
              <a:rPr lang="en" sz="1000" u="sng">
                <a:solidFill>
                  <a:schemeClr val="hlink"/>
                </a:solidFill>
                <a:hlinkClick r:id="rId14"/>
              </a:rPr>
              <a:t>https://docs.google.com/document/d/1O3D-GEcO8MTSnQ_r0F1vs4UD_R42068WgGKdGnX1uiw/edit?usp=sharing</a:t>
            </a:r>
            <a:endParaRPr sz="1000"/>
          </a:p>
          <a:p>
            <a:pPr indent="0" lvl="0" marL="0" rtl="0" algn="l">
              <a:spcBef>
                <a:spcPts val="0"/>
              </a:spcBef>
              <a:spcAft>
                <a:spcPts val="0"/>
              </a:spcAft>
              <a:buNone/>
            </a:pPr>
            <a:r>
              <a:rPr lang="en" sz="1000" u="sng">
                <a:solidFill>
                  <a:schemeClr val="hlink"/>
                </a:solidFill>
                <a:hlinkClick r:id="rId15"/>
              </a:rPr>
              <a:t>https://docs.google.com/document/d/1O3D-GEcO8MTSnQ_r0F1vs4UD_R42068WgGKdGnX1uiw/pub</a:t>
            </a:r>
            <a:endParaRPr sz="1000"/>
          </a:p>
          <a:p>
            <a:pPr indent="0" lvl="0" marL="0" rtl="0" algn="l">
              <a:spcBef>
                <a:spcPts val="0"/>
              </a:spcBef>
              <a:spcAft>
                <a:spcPts val="0"/>
              </a:spcAft>
              <a:buNone/>
            </a:pPr>
            <a:r>
              <a:rPr lang="en" sz="1000" u="sng">
                <a:solidFill>
                  <a:schemeClr val="hlink"/>
                </a:solidFill>
                <a:hlinkClick r:id="rId16"/>
              </a:rPr>
              <a:t>https://docs.google.com/document/d/1O3D-GEcO8MTSnQ_r0F1vs4UD_R42068WgGKdGnX1uiw/view</a:t>
            </a:r>
            <a:endParaRPr sz="1000"/>
          </a:p>
          <a:p>
            <a:pPr indent="0" lvl="0" marL="0" rtl="0" algn="l">
              <a:spcBef>
                <a:spcPts val="0"/>
              </a:spcBef>
              <a:spcAft>
                <a:spcPts val="0"/>
              </a:spcAft>
              <a:buNone/>
            </a:pPr>
            <a:r>
              <a:rPr lang="en" sz="1000" u="sng">
                <a:solidFill>
                  <a:schemeClr val="hlink"/>
                </a:solidFill>
                <a:hlinkClick r:id="rId17"/>
              </a:rPr>
              <a:t>https://docs.google.com/presentation/d/1xb-L7xMKRLMz-p3FPfKubA5q3jBz7RxEwkKxUBXiJEw/edit?usp=sharing</a:t>
            </a:r>
            <a:endParaRPr sz="1000"/>
          </a:p>
          <a:p>
            <a:pPr indent="0" lvl="0" marL="0" rtl="0" algn="l">
              <a:spcBef>
                <a:spcPts val="0"/>
              </a:spcBef>
              <a:spcAft>
                <a:spcPts val="0"/>
              </a:spcAft>
              <a:buNone/>
            </a:pPr>
            <a:r>
              <a:rPr lang="en" sz="1000" u="sng">
                <a:solidFill>
                  <a:schemeClr val="hlink"/>
                </a:solidFill>
                <a:hlinkClick r:id="rId18"/>
              </a:rPr>
              <a:t>https://docs.google.com/presentation/d/1xb-L7xMKRLMz-p3FPfKubA5q3jBz7RxEwkKxUBXiJEw/pub</a:t>
            </a:r>
            <a:endParaRPr sz="1000"/>
          </a:p>
          <a:p>
            <a:pPr indent="0" lvl="0" marL="0" rtl="0" algn="l">
              <a:spcBef>
                <a:spcPts val="0"/>
              </a:spcBef>
              <a:spcAft>
                <a:spcPts val="0"/>
              </a:spcAft>
              <a:buNone/>
            </a:pPr>
            <a:r>
              <a:rPr lang="en" sz="1000" u="sng">
                <a:solidFill>
                  <a:schemeClr val="hlink"/>
                </a:solidFill>
                <a:hlinkClick r:id="rId19"/>
              </a:rPr>
              <a:t>https://docs.google.com/presentation/d/1xb-L7xMKRLMz-p3FPfKubA5q3jBz7RxEwkKxUBXiJEw/view</a:t>
            </a:r>
            <a:endParaRPr sz="1000"/>
          </a:p>
          <a:p>
            <a:pPr indent="0" lvl="0" marL="0" rtl="0" algn="l">
              <a:spcBef>
                <a:spcPts val="0"/>
              </a:spcBef>
              <a:spcAft>
                <a:spcPts val="0"/>
              </a:spcAft>
              <a:buNone/>
            </a:pPr>
            <a:r>
              <a:rPr lang="en" sz="1000" u="sng">
                <a:solidFill>
                  <a:schemeClr val="hlink"/>
                </a:solidFill>
                <a:hlinkClick r:id="rId20"/>
              </a:rPr>
              <a:t>https://docs.google.com/document/d/1i8bJ7kR-X2Vv-gTJWWTvDfrsznmT09WWCv-q5h1VSDw/edit?usp=sharing</a:t>
            </a:r>
            <a:endParaRPr sz="1000"/>
          </a:p>
          <a:p>
            <a:pPr indent="0" lvl="0" marL="0" rtl="0" algn="l">
              <a:spcBef>
                <a:spcPts val="0"/>
              </a:spcBef>
              <a:spcAft>
                <a:spcPts val="0"/>
              </a:spcAft>
              <a:buNone/>
            </a:pPr>
            <a:r>
              <a:rPr lang="en" sz="1000" u="sng">
                <a:solidFill>
                  <a:schemeClr val="hlink"/>
                </a:solidFill>
                <a:hlinkClick r:id="rId21"/>
              </a:rPr>
              <a:t>https://docs.google.com/document/d/1i8bJ7kR-X2Vv-gTJWWTvDfrsznmT09WWCv-q5h1VSDw/pub</a:t>
            </a:r>
            <a:endParaRPr sz="1000"/>
          </a:p>
          <a:p>
            <a:pPr indent="0" lvl="0" marL="0" rtl="0" algn="l">
              <a:spcBef>
                <a:spcPts val="0"/>
              </a:spcBef>
              <a:spcAft>
                <a:spcPts val="0"/>
              </a:spcAft>
              <a:buNone/>
            </a:pPr>
            <a:r>
              <a:rPr lang="en" sz="1000" u="sng">
                <a:solidFill>
                  <a:schemeClr val="hlink"/>
                </a:solidFill>
                <a:hlinkClick r:id="rId22"/>
              </a:rPr>
              <a:t>https://docs.google.com/document/d/1i8bJ7kR-X2Vv-gTJWWTvDfrsznmT09WWCv-q5h1VSDw/view</a:t>
            </a:r>
            <a:endParaRPr sz="1000"/>
          </a:p>
          <a:p>
            <a:pPr indent="0" lvl="0" marL="0" rtl="0" algn="l">
              <a:spcBef>
                <a:spcPts val="0"/>
              </a:spcBef>
              <a:spcAft>
                <a:spcPts val="0"/>
              </a:spcAft>
              <a:buNone/>
            </a:pPr>
            <a:r>
              <a:rPr lang="en" sz="1000" u="sng">
                <a:solidFill>
                  <a:schemeClr val="hlink"/>
                </a:solidFill>
                <a:hlinkClick r:id="rId23"/>
              </a:rPr>
              <a:t>https://docs.google.com/presentation/d/1AMZA7dinMggHJtPPS8D1Ww6M1OvxXav23jopLaq_yGM/edit?usp=sharing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https://docs.google.com/presentation/d/1AMZA7dinMggHJtPPS8D1Ww6M1OvxXav23jopLaq_yGM/pub</a:t>
            </a:r>
            <a:endParaRPr sz="1000"/>
          </a:p>
          <a:p>
            <a:pPr indent="0" lvl="0" marL="0" rtl="0" algn="l">
              <a:spcBef>
                <a:spcPts val="0"/>
              </a:spcBef>
              <a:spcAft>
                <a:spcPts val="0"/>
              </a:spcAft>
              <a:buNone/>
            </a:pPr>
            <a:r>
              <a:rPr lang="en" sz="1000" u="sng">
                <a:solidFill>
                  <a:schemeClr val="hlink"/>
                </a:solidFill>
                <a:hlinkClick r:id="rId25"/>
              </a:rPr>
              <a:t>https://docs.google.com/presentation/d/1AMZA7dinMggHJtPPS8D1Ww6M1OvxXav23jopLaq_yGM/view</a:t>
            </a:r>
            <a:endParaRPr sz="1000"/>
          </a:p>
          <a:p>
            <a:pPr indent="0" lvl="0" marL="0" rtl="0" algn="l">
              <a:spcBef>
                <a:spcPts val="0"/>
              </a:spcBef>
              <a:spcAft>
                <a:spcPts val="0"/>
              </a:spcAft>
              <a:buNone/>
            </a:pPr>
            <a:r>
              <a:rPr lang="en" sz="1000" u="sng">
                <a:solidFill>
                  <a:schemeClr val="hlink"/>
                </a:solidFill>
                <a:hlinkClick r:id="rId26"/>
              </a:rPr>
              <a:t>https://docs.google.com/document/d/1eYOCcGmXOC-box4PRxJAMQSDv7m99umbaptMar6vqHk/edit?usp=sharing</a:t>
            </a:r>
            <a:endParaRPr sz="1000"/>
          </a:p>
          <a:p>
            <a:pPr indent="0" lvl="0" marL="0" rtl="0" algn="l">
              <a:spcBef>
                <a:spcPts val="0"/>
              </a:spcBef>
              <a:spcAft>
                <a:spcPts val="0"/>
              </a:spcAft>
              <a:buNone/>
            </a:pPr>
            <a:r>
              <a:rPr lang="en" sz="1000" u="sng">
                <a:solidFill>
                  <a:schemeClr val="hlink"/>
                </a:solidFill>
                <a:hlinkClick r:id="rId27"/>
              </a:rPr>
              <a:t>https://docs.google.com/document/d/1eYOCcGmXOC-box4PRxJAMQSDv7m99umbaptMar6vqHk/pub</a:t>
            </a:r>
            <a:endParaRPr sz="1000"/>
          </a:p>
          <a:p>
            <a:pPr indent="0" lvl="0" marL="0" rtl="0" algn="l">
              <a:spcBef>
                <a:spcPts val="0"/>
              </a:spcBef>
              <a:spcAft>
                <a:spcPts val="0"/>
              </a:spcAft>
              <a:buNone/>
            </a:pPr>
            <a:r>
              <a:rPr lang="en" sz="1000" u="sng">
                <a:solidFill>
                  <a:schemeClr val="hlink"/>
                </a:solidFill>
                <a:hlinkClick r:id="rId28"/>
              </a:rPr>
              <a:t>https://docs.google.com/document/d/1eYOCcGmXOC-box4PRxJAMQSDv7m99umbaptMar6vqHk/view</a:t>
            </a:r>
            <a:endParaRPr sz="1000"/>
          </a:p>
          <a:p>
            <a:pPr indent="0" lvl="0" marL="0" rtl="0" algn="l">
              <a:spcBef>
                <a:spcPts val="0"/>
              </a:spcBef>
              <a:spcAft>
                <a:spcPts val="0"/>
              </a:spcAft>
              <a:buNone/>
            </a:pPr>
            <a:r>
              <a:rPr lang="en" sz="1000" u="sng">
                <a:solidFill>
                  <a:schemeClr val="hlink"/>
                </a:solidFill>
                <a:hlinkClick r:id="rId29"/>
              </a:rPr>
              <a:t>https://docs.google.com/presentation/d/1bTON1UIDCr-3eXNyWtGOUAaluT97tHYqtGE_EuOIYgQ/edit?usp=sharing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https://docs.google.com/presentation/d/1bTON1UIDCr-3eXNyWtGOUAaluT97tHYqtGE_EuOIYgQ/pub</a:t>
            </a:r>
            <a:endParaRPr sz="1000"/>
          </a:p>
          <a:p>
            <a:pPr indent="0" lvl="0" marL="0" rtl="0" algn="l">
              <a:spcBef>
                <a:spcPts val="0"/>
              </a:spcBef>
              <a:spcAft>
                <a:spcPts val="0"/>
              </a:spcAft>
              <a:buNone/>
            </a:pPr>
            <a:r>
              <a:rPr lang="en" sz="1000" u="sng">
                <a:solidFill>
                  <a:schemeClr val="hlink"/>
                </a:solidFill>
                <a:hlinkClick r:id="rId31"/>
              </a:rPr>
              <a:t>https://docs.google.com/presentation/d/1bTON1UIDCr-3eXNyWtGOUAaluT97tHYqtGE_EuOIYgQ/view</a:t>
            </a:r>
            <a:endParaRPr sz="1000"/>
          </a:p>
          <a:p>
            <a:pPr indent="0" lvl="0" marL="0" rtl="0" algn="l">
              <a:spcBef>
                <a:spcPts val="0"/>
              </a:spcBef>
              <a:spcAft>
                <a:spcPts val="0"/>
              </a:spcAft>
              <a:buNone/>
            </a:pPr>
            <a:r>
              <a:rPr lang="en" sz="1000" u="sng">
                <a:solidFill>
                  <a:schemeClr val="hlink"/>
                </a:solidFill>
                <a:hlinkClick r:id="rId32"/>
              </a:rPr>
              <a:t>https://docs.google.com/document/d/1MWHaliYveWy4URXY9b-qD66C2T-l8-38FsuRsZdWFts/edit?usp=sharing</a:t>
            </a:r>
            <a:endParaRPr sz="1000"/>
          </a:p>
          <a:p>
            <a:pPr indent="0" lvl="0" marL="0" rtl="0" algn="l">
              <a:spcBef>
                <a:spcPts val="0"/>
              </a:spcBef>
              <a:spcAft>
                <a:spcPts val="0"/>
              </a:spcAft>
              <a:buNone/>
            </a:pPr>
            <a:r>
              <a:rPr lang="en" sz="1000" u="sng">
                <a:solidFill>
                  <a:schemeClr val="hlink"/>
                </a:solidFill>
                <a:hlinkClick r:id="rId33"/>
              </a:rPr>
              <a:t>https://docs.google.com/document/d/1MWHaliYveWy4URXY9b-qD66C2T-l8-38FsuRsZdWFts/pub</a:t>
            </a:r>
            <a:endParaRPr sz="1000"/>
          </a:p>
          <a:p>
            <a:pPr indent="0" lvl="0" marL="0" rtl="0" algn="l">
              <a:spcBef>
                <a:spcPts val="0"/>
              </a:spcBef>
              <a:spcAft>
                <a:spcPts val="0"/>
              </a:spcAft>
              <a:buNone/>
            </a:pPr>
            <a:r>
              <a:rPr lang="en" sz="1000" u="sng">
                <a:solidFill>
                  <a:schemeClr val="hlink"/>
                </a:solidFill>
                <a:hlinkClick r:id="rId34"/>
              </a:rPr>
              <a:t>https://docs.google.com/document/d/1MWHaliYveWy4URXY9b-qD66C2T-l8-38FsuRsZdWFts/view</a:t>
            </a:r>
            <a:endParaRPr sz="1000"/>
          </a:p>
          <a:p>
            <a:pPr indent="0" lvl="0" marL="0" rtl="0" algn="l">
              <a:spcBef>
                <a:spcPts val="0"/>
              </a:spcBef>
              <a:spcAft>
                <a:spcPts val="0"/>
              </a:spcAft>
              <a:buNone/>
            </a:pPr>
            <a:r>
              <a:rPr lang="en" sz="1000" u="sng">
                <a:solidFill>
                  <a:schemeClr val="hlink"/>
                </a:solidFill>
                <a:hlinkClick r:id="rId35"/>
              </a:rPr>
              <a:t>https://docs.google.com/presentation/d/1WOwdS5JZloCLuuD-HqbS5Xzxre9nocojFGfzrtrWeOk/edit?usp=sharing</a:t>
            </a:r>
            <a:endParaRPr sz="1000"/>
          </a:p>
          <a:p>
            <a:pPr indent="0" lvl="0" marL="0" rtl="0" algn="l">
              <a:spcBef>
                <a:spcPts val="0"/>
              </a:spcBef>
              <a:spcAft>
                <a:spcPts val="0"/>
              </a:spcAft>
              <a:buNone/>
            </a:pPr>
            <a:r>
              <a:rPr lang="en" sz="1000" u="sng">
                <a:solidFill>
                  <a:schemeClr val="hlink"/>
                </a:solidFill>
                <a:hlinkClick r:id="rId36"/>
              </a:rPr>
              <a:t>https://docs.google.com/presentation/d/1WOwdS5JZloCLuuD-HqbS5Xzxre9nocojFGfzrtrWeOk/pub</a:t>
            </a:r>
            <a:endParaRPr sz="1000"/>
          </a:p>
          <a:p>
            <a:pPr indent="0" lvl="0" marL="0" rtl="0" algn="l">
              <a:spcBef>
                <a:spcPts val="0"/>
              </a:spcBef>
              <a:spcAft>
                <a:spcPts val="0"/>
              </a:spcAft>
              <a:buNone/>
            </a:pPr>
            <a:r>
              <a:rPr lang="en" sz="1000" u="sng">
                <a:solidFill>
                  <a:schemeClr val="hlink"/>
                </a:solidFill>
                <a:hlinkClick r:id="rId37"/>
              </a:rPr>
              <a:t>https://docs.google.com/presentation/d/1WOwdS5JZloCLuuD-HqbS5Xzxre9nocojFGfzrtrWeOk/view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02489385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02489385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near me,360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024893854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024893854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02489385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02489385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02489385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02489385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near me,360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02489385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02489385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https://docs.google.com/document/d/1gp58_TabK2Zkk85caZE4JCriOyL0FKSajoKutV5JhuA/edit?usp=sharing</a:t>
            </a:r>
            <a:endParaRPr sz="1000"/>
          </a:p>
          <a:p>
            <a:pPr indent="0" lvl="0" marL="0" rtl="0" algn="l">
              <a:spcBef>
                <a:spcPts val="0"/>
              </a:spcBef>
              <a:spcAft>
                <a:spcPts val="0"/>
              </a:spcAft>
              <a:buNone/>
            </a:pPr>
            <a:r>
              <a:rPr lang="en" sz="1000" u="sng">
                <a:solidFill>
                  <a:schemeClr val="hlink"/>
                </a:solidFill>
                <a:hlinkClick r:id="rId3"/>
              </a:rPr>
              <a:t>https://docs.google.com/document/d/1gp58_TabK2Zkk85caZE4JCriOyL0FKSajoKutV5JhuA/pub</a:t>
            </a:r>
            <a:endParaRPr sz="1000"/>
          </a:p>
          <a:p>
            <a:pPr indent="0" lvl="0" marL="0" rtl="0" algn="l">
              <a:spcBef>
                <a:spcPts val="0"/>
              </a:spcBef>
              <a:spcAft>
                <a:spcPts val="0"/>
              </a:spcAft>
              <a:buNone/>
            </a:pPr>
            <a:r>
              <a:rPr lang="en" sz="1000" u="sng">
                <a:solidFill>
                  <a:schemeClr val="hlink"/>
                </a:solidFill>
                <a:hlinkClick r:id="rId4"/>
              </a:rPr>
              <a:t>https://docs.google.com/document/d/1gp58_TabK2Zkk85caZE4JCriOyL0FKSajoKutV5JhuA/view</a:t>
            </a:r>
            <a:endParaRPr sz="1000"/>
          </a:p>
          <a:p>
            <a:pPr indent="0" lvl="0" marL="0" rtl="0" algn="l">
              <a:spcBef>
                <a:spcPts val="0"/>
              </a:spcBef>
              <a:spcAft>
                <a:spcPts val="0"/>
              </a:spcAft>
              <a:buNone/>
            </a:pPr>
            <a:r>
              <a:rPr lang="en" sz="1000" u="sng">
                <a:solidFill>
                  <a:schemeClr val="hlink"/>
                </a:solidFill>
                <a:hlinkClick r:id="rId5"/>
              </a:rPr>
              <a:t>https://docs.google.com/presentation/d/1oxXj-ANraCaamaiHH7KYdwyh753vgdLsh14j7rTa5BU/edit?usp=sharing</a:t>
            </a:r>
            <a:endParaRPr sz="1000"/>
          </a:p>
          <a:p>
            <a:pPr indent="0" lvl="0" marL="0" rtl="0" algn="l">
              <a:spcBef>
                <a:spcPts val="0"/>
              </a:spcBef>
              <a:spcAft>
                <a:spcPts val="0"/>
              </a:spcAft>
              <a:buNone/>
            </a:pPr>
            <a:r>
              <a:rPr lang="en" sz="1000" u="sng">
                <a:solidFill>
                  <a:schemeClr val="hlink"/>
                </a:solidFill>
                <a:hlinkClick r:id="rId6"/>
              </a:rPr>
              <a:t>https://docs.google.com/presentation/d/1oxXj-ANraCaamaiHH7KYdwyh753vgdLsh14j7rTa5BU/pub</a:t>
            </a:r>
            <a:endParaRPr sz="1000"/>
          </a:p>
          <a:p>
            <a:pPr indent="0" lvl="0" marL="0" rtl="0" algn="l">
              <a:spcBef>
                <a:spcPts val="0"/>
              </a:spcBef>
              <a:spcAft>
                <a:spcPts val="0"/>
              </a:spcAft>
              <a:buNone/>
            </a:pPr>
            <a:r>
              <a:rPr lang="en" sz="1000" u="sng">
                <a:solidFill>
                  <a:schemeClr val="hlink"/>
                </a:solidFill>
                <a:hlinkClick r:id="rId7"/>
              </a:rPr>
              <a:t>https://docs.google.com/presentation/d/1oxXj-ANraCaamaiHH7KYdwyh753vgdLsh14j7rTa5BU/view</a:t>
            </a:r>
            <a:endParaRPr sz="1000"/>
          </a:p>
          <a:p>
            <a:pPr indent="0" lvl="0" marL="0" rtl="0" algn="l">
              <a:spcBef>
                <a:spcPts val="0"/>
              </a:spcBef>
              <a:spcAft>
                <a:spcPts val="0"/>
              </a:spcAft>
              <a:buNone/>
            </a:pPr>
            <a:r>
              <a:rPr lang="en" sz="1000" u="sng">
                <a:solidFill>
                  <a:schemeClr val="hlink"/>
                </a:solidFill>
                <a:hlinkClick r:id="rId8"/>
              </a:rPr>
              <a:t>https://docs.google.com/document/d/1esJO4KSYyifAFj-ZWNImJV9R-C4MHU9kigtnDGVolS8/edit?usp=sharing</a:t>
            </a:r>
            <a:endParaRPr sz="1000"/>
          </a:p>
          <a:p>
            <a:pPr indent="0" lvl="0" marL="0" rtl="0" algn="l">
              <a:spcBef>
                <a:spcPts val="0"/>
              </a:spcBef>
              <a:spcAft>
                <a:spcPts val="0"/>
              </a:spcAft>
              <a:buNone/>
            </a:pPr>
            <a:r>
              <a:rPr lang="en" sz="1000" u="sng">
                <a:solidFill>
                  <a:schemeClr val="hlink"/>
                </a:solidFill>
                <a:hlinkClick r:id="rId9"/>
              </a:rPr>
              <a:t>https://docs.google.com/document/d/1esJO4KSYyifAFj-ZWNImJV9R-C4MHU9kigtnDGVolS8/pub</a:t>
            </a:r>
            <a:endParaRPr sz="1000"/>
          </a:p>
          <a:p>
            <a:pPr indent="0" lvl="0" marL="0" rtl="0" algn="l">
              <a:spcBef>
                <a:spcPts val="0"/>
              </a:spcBef>
              <a:spcAft>
                <a:spcPts val="0"/>
              </a:spcAft>
              <a:buNone/>
            </a:pPr>
            <a:r>
              <a:rPr lang="en" sz="1000" u="sng">
                <a:solidFill>
                  <a:schemeClr val="hlink"/>
                </a:solidFill>
                <a:hlinkClick r:id="rId10"/>
              </a:rPr>
              <a:t>https://docs.google.com/document/d/1esJO4KSYyifAFj-ZWNImJV9R-C4MHU9kigtnDGVolS8/view</a:t>
            </a:r>
            <a:endParaRPr sz="1000"/>
          </a:p>
          <a:p>
            <a:pPr indent="0" lvl="0" marL="0" rtl="0" algn="l">
              <a:spcBef>
                <a:spcPts val="0"/>
              </a:spcBef>
              <a:spcAft>
                <a:spcPts val="0"/>
              </a:spcAft>
              <a:buNone/>
            </a:pPr>
            <a:r>
              <a:rPr lang="en" sz="1000" u="sng">
                <a:solidFill>
                  <a:schemeClr val="hlink"/>
                </a:solidFill>
                <a:hlinkClick r:id="rId11"/>
              </a:rPr>
              <a:t>https://docs.google.com/presentation/d/1qKyALkkRyDkqE1Vs26Jv7mMIWvEeQowkHmuq4lkOb6Y/edit?usp=sharing</a:t>
            </a:r>
            <a:endParaRPr sz="1000"/>
          </a:p>
          <a:p>
            <a:pPr indent="0" lvl="0" marL="0" rtl="0" algn="l">
              <a:spcBef>
                <a:spcPts val="0"/>
              </a:spcBef>
              <a:spcAft>
                <a:spcPts val="0"/>
              </a:spcAft>
              <a:buNone/>
            </a:pPr>
            <a:r>
              <a:rPr lang="en" sz="1000" u="sng">
                <a:solidFill>
                  <a:schemeClr val="hlink"/>
                </a:solidFill>
                <a:hlinkClick r:id="rId12"/>
              </a:rPr>
              <a:t>https://docs.google.com/presentation/d/1qKyALkkRyDkqE1Vs26Jv7mMIWvEeQowkHmuq4lkOb6Y/pub</a:t>
            </a:r>
            <a:endParaRPr sz="1000"/>
          </a:p>
          <a:p>
            <a:pPr indent="0" lvl="0" marL="0" rtl="0" algn="l">
              <a:spcBef>
                <a:spcPts val="0"/>
              </a:spcBef>
              <a:spcAft>
                <a:spcPts val="0"/>
              </a:spcAft>
              <a:buNone/>
            </a:pPr>
            <a:r>
              <a:rPr lang="en" sz="1000" u="sng">
                <a:solidFill>
                  <a:schemeClr val="hlink"/>
                </a:solidFill>
                <a:hlinkClick r:id="rId13"/>
              </a:rPr>
              <a:t>https://docs.google.com/presentation/d/1qKyALkkRyDkqE1Vs26Jv7mMIWvEeQowkHmuq4lkOb6Y/view</a:t>
            </a:r>
            <a:endParaRPr sz="1000"/>
          </a:p>
          <a:p>
            <a:pPr indent="0" lvl="0" marL="0" rtl="0" algn="l">
              <a:spcBef>
                <a:spcPts val="0"/>
              </a:spcBef>
              <a:spcAft>
                <a:spcPts val="0"/>
              </a:spcAft>
              <a:buNone/>
            </a:pPr>
            <a:r>
              <a:rPr lang="en" sz="1000" u="sng">
                <a:solidFill>
                  <a:schemeClr val="hlink"/>
                </a:solidFill>
                <a:hlinkClick r:id="rId14"/>
              </a:rPr>
              <a:t>https://docs.google.com/document/d/1O3D-GEcO8MTSnQ_r0F1vs4UD_R42068WgGKdGnX1uiw/edit?usp=sharing</a:t>
            </a:r>
            <a:endParaRPr sz="1000"/>
          </a:p>
          <a:p>
            <a:pPr indent="0" lvl="0" marL="0" rtl="0" algn="l">
              <a:spcBef>
                <a:spcPts val="0"/>
              </a:spcBef>
              <a:spcAft>
                <a:spcPts val="0"/>
              </a:spcAft>
              <a:buNone/>
            </a:pPr>
            <a:r>
              <a:rPr lang="en" sz="1000" u="sng">
                <a:solidFill>
                  <a:schemeClr val="hlink"/>
                </a:solidFill>
                <a:hlinkClick r:id="rId15"/>
              </a:rPr>
              <a:t>https://docs.google.com/document/d/1O3D-GEcO8MTSnQ_r0F1vs4UD_R42068WgGKdGnX1uiw/pub</a:t>
            </a:r>
            <a:endParaRPr sz="1000"/>
          </a:p>
          <a:p>
            <a:pPr indent="0" lvl="0" marL="0" rtl="0" algn="l">
              <a:spcBef>
                <a:spcPts val="0"/>
              </a:spcBef>
              <a:spcAft>
                <a:spcPts val="0"/>
              </a:spcAft>
              <a:buNone/>
            </a:pPr>
            <a:r>
              <a:rPr lang="en" sz="1000" u="sng">
                <a:solidFill>
                  <a:schemeClr val="hlink"/>
                </a:solidFill>
                <a:hlinkClick r:id="rId16"/>
              </a:rPr>
              <a:t>https://docs.google.com/document/d/1O3D-GEcO8MTSnQ_r0F1vs4UD_R42068WgGKdGnX1uiw/view</a:t>
            </a:r>
            <a:endParaRPr sz="1000"/>
          </a:p>
          <a:p>
            <a:pPr indent="0" lvl="0" marL="0" rtl="0" algn="l">
              <a:spcBef>
                <a:spcPts val="0"/>
              </a:spcBef>
              <a:spcAft>
                <a:spcPts val="0"/>
              </a:spcAft>
              <a:buNone/>
            </a:pPr>
            <a:r>
              <a:rPr lang="en" sz="1000" u="sng">
                <a:solidFill>
                  <a:schemeClr val="hlink"/>
                </a:solidFill>
                <a:hlinkClick r:id="rId17"/>
              </a:rPr>
              <a:t>https://docs.google.com/presentation/d/1xb-L7xMKRLMz-p3FPfKubA5q3jBz7RxEwkKxUBXiJEw/edit?usp=sharing</a:t>
            </a:r>
            <a:endParaRPr sz="1000"/>
          </a:p>
          <a:p>
            <a:pPr indent="0" lvl="0" marL="0" rtl="0" algn="l">
              <a:spcBef>
                <a:spcPts val="0"/>
              </a:spcBef>
              <a:spcAft>
                <a:spcPts val="0"/>
              </a:spcAft>
              <a:buNone/>
            </a:pPr>
            <a:r>
              <a:rPr lang="en" sz="1000" u="sng">
                <a:solidFill>
                  <a:schemeClr val="hlink"/>
                </a:solidFill>
                <a:hlinkClick r:id="rId18"/>
              </a:rPr>
              <a:t>https://docs.google.com/presentation/d/1xb-L7xMKRLMz-p3FPfKubA5q3jBz7RxEwkKxUBXiJEw/pub</a:t>
            </a:r>
            <a:endParaRPr sz="1000"/>
          </a:p>
          <a:p>
            <a:pPr indent="0" lvl="0" marL="0" rtl="0" algn="l">
              <a:spcBef>
                <a:spcPts val="0"/>
              </a:spcBef>
              <a:spcAft>
                <a:spcPts val="0"/>
              </a:spcAft>
              <a:buNone/>
            </a:pPr>
            <a:r>
              <a:rPr lang="en" sz="1000" u="sng">
                <a:solidFill>
                  <a:schemeClr val="hlink"/>
                </a:solidFill>
                <a:hlinkClick r:id="rId19"/>
              </a:rPr>
              <a:t>https://docs.google.com/presentation/d/1xb-L7xMKRLMz-p3FPfKubA5q3jBz7RxEwkKxUBXiJEw/view</a:t>
            </a:r>
            <a:endParaRPr sz="1000"/>
          </a:p>
          <a:p>
            <a:pPr indent="0" lvl="0" marL="0" rtl="0" algn="l">
              <a:spcBef>
                <a:spcPts val="0"/>
              </a:spcBef>
              <a:spcAft>
                <a:spcPts val="0"/>
              </a:spcAft>
              <a:buNone/>
            </a:pPr>
            <a:r>
              <a:rPr lang="en" sz="1000" u="sng">
                <a:solidFill>
                  <a:schemeClr val="hlink"/>
                </a:solidFill>
                <a:hlinkClick r:id="rId20"/>
              </a:rPr>
              <a:t>https://docs.google.com/document/d/1i8bJ7kR-X2Vv-gTJWWTvDfrsznmT09WWCv-q5h1VSDw/edit?usp=sharing</a:t>
            </a:r>
            <a:endParaRPr sz="1000"/>
          </a:p>
          <a:p>
            <a:pPr indent="0" lvl="0" marL="0" rtl="0" algn="l">
              <a:spcBef>
                <a:spcPts val="0"/>
              </a:spcBef>
              <a:spcAft>
                <a:spcPts val="0"/>
              </a:spcAft>
              <a:buNone/>
            </a:pPr>
            <a:r>
              <a:rPr lang="en" sz="1000" u="sng">
                <a:solidFill>
                  <a:schemeClr val="hlink"/>
                </a:solidFill>
                <a:hlinkClick r:id="rId21"/>
              </a:rPr>
              <a:t>https://docs.google.com/document/d/1i8bJ7kR-X2Vv-gTJWWTvDfrsznmT09WWCv-q5h1VSDw/pub</a:t>
            </a:r>
            <a:endParaRPr sz="1000"/>
          </a:p>
          <a:p>
            <a:pPr indent="0" lvl="0" marL="0" rtl="0" algn="l">
              <a:spcBef>
                <a:spcPts val="0"/>
              </a:spcBef>
              <a:spcAft>
                <a:spcPts val="0"/>
              </a:spcAft>
              <a:buNone/>
            </a:pPr>
            <a:r>
              <a:rPr lang="en" sz="1000" u="sng">
                <a:solidFill>
                  <a:schemeClr val="hlink"/>
                </a:solidFill>
                <a:hlinkClick r:id="rId22"/>
              </a:rPr>
              <a:t>https://docs.google.com/document/d/1i8bJ7kR-X2Vv-gTJWWTvDfrsznmT09WWCv-q5h1VSDw/view</a:t>
            </a:r>
            <a:endParaRPr sz="1000"/>
          </a:p>
          <a:p>
            <a:pPr indent="0" lvl="0" marL="0" rtl="0" algn="l">
              <a:spcBef>
                <a:spcPts val="0"/>
              </a:spcBef>
              <a:spcAft>
                <a:spcPts val="0"/>
              </a:spcAft>
              <a:buNone/>
            </a:pPr>
            <a:r>
              <a:rPr lang="en" sz="1000" u="sng">
                <a:solidFill>
                  <a:schemeClr val="hlink"/>
                </a:solidFill>
                <a:hlinkClick r:id="rId23"/>
              </a:rPr>
              <a:t>https://docs.google.com/presentation/d/1AMZA7dinMggHJtPPS8D1Ww6M1OvxXav23jopLaq_yGM/edit?usp=sharing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https://docs.google.com/presentation/d/1AMZA7dinMggHJtPPS8D1Ww6M1OvxXav23jopLaq_yGM/pub</a:t>
            </a:r>
            <a:endParaRPr sz="1000"/>
          </a:p>
          <a:p>
            <a:pPr indent="0" lvl="0" marL="0" rtl="0" algn="l">
              <a:spcBef>
                <a:spcPts val="0"/>
              </a:spcBef>
              <a:spcAft>
                <a:spcPts val="0"/>
              </a:spcAft>
              <a:buNone/>
            </a:pPr>
            <a:r>
              <a:rPr lang="en" sz="1000" u="sng">
                <a:solidFill>
                  <a:schemeClr val="hlink"/>
                </a:solidFill>
                <a:hlinkClick r:id="rId25"/>
              </a:rPr>
              <a:t>https://docs.google.com/presentation/d/1AMZA7dinMggHJtPPS8D1Ww6M1OvxXav23jopLaq_yGM/view</a:t>
            </a:r>
            <a:endParaRPr sz="1000"/>
          </a:p>
          <a:p>
            <a:pPr indent="0" lvl="0" marL="0" rtl="0" algn="l">
              <a:spcBef>
                <a:spcPts val="0"/>
              </a:spcBef>
              <a:spcAft>
                <a:spcPts val="0"/>
              </a:spcAft>
              <a:buNone/>
            </a:pPr>
            <a:r>
              <a:rPr lang="en" sz="1000" u="sng">
                <a:solidFill>
                  <a:schemeClr val="hlink"/>
                </a:solidFill>
                <a:hlinkClick r:id="rId26"/>
              </a:rPr>
              <a:t>https://docs.google.com/document/d/1eYOCcGmXOC-box4PRxJAMQSDv7m99umbaptMar6vqHk/edit?usp=sharing</a:t>
            </a:r>
            <a:endParaRPr sz="1000"/>
          </a:p>
          <a:p>
            <a:pPr indent="0" lvl="0" marL="0" rtl="0" algn="l">
              <a:spcBef>
                <a:spcPts val="0"/>
              </a:spcBef>
              <a:spcAft>
                <a:spcPts val="0"/>
              </a:spcAft>
              <a:buNone/>
            </a:pPr>
            <a:r>
              <a:rPr lang="en" sz="1000" u="sng">
                <a:solidFill>
                  <a:schemeClr val="hlink"/>
                </a:solidFill>
                <a:hlinkClick r:id="rId27"/>
              </a:rPr>
              <a:t>https://docs.google.com/document/d/1eYOCcGmXOC-box4PRxJAMQSDv7m99umbaptMar6vqHk/pub</a:t>
            </a:r>
            <a:endParaRPr sz="1000"/>
          </a:p>
          <a:p>
            <a:pPr indent="0" lvl="0" marL="0" rtl="0" algn="l">
              <a:spcBef>
                <a:spcPts val="0"/>
              </a:spcBef>
              <a:spcAft>
                <a:spcPts val="0"/>
              </a:spcAft>
              <a:buNone/>
            </a:pPr>
            <a:r>
              <a:rPr lang="en" sz="1000" u="sng">
                <a:solidFill>
                  <a:schemeClr val="hlink"/>
                </a:solidFill>
                <a:hlinkClick r:id="rId28"/>
              </a:rPr>
              <a:t>https://docs.google.com/document/d/1eYOCcGmXOC-box4PRxJAMQSDv7m99umbaptMar6vqHk/view</a:t>
            </a:r>
            <a:endParaRPr sz="1000"/>
          </a:p>
          <a:p>
            <a:pPr indent="0" lvl="0" marL="0" rtl="0" algn="l">
              <a:spcBef>
                <a:spcPts val="0"/>
              </a:spcBef>
              <a:spcAft>
                <a:spcPts val="0"/>
              </a:spcAft>
              <a:buNone/>
            </a:pPr>
            <a:r>
              <a:rPr lang="en" sz="1000" u="sng">
                <a:solidFill>
                  <a:schemeClr val="hlink"/>
                </a:solidFill>
                <a:hlinkClick r:id="rId29"/>
              </a:rPr>
              <a:t>https://docs.google.com/presentation/d/1bTON1UIDCr-3eXNyWtGOUAaluT97tHYqtGE_EuOIYgQ/edit?usp=sharing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https://docs.google.com/presentation/d/1bTON1UIDCr-3eXNyWtGOUAaluT97tHYqtGE_EuOIYgQ/pub</a:t>
            </a:r>
            <a:endParaRPr sz="1000"/>
          </a:p>
          <a:p>
            <a:pPr indent="0" lvl="0" marL="0" rtl="0" algn="l">
              <a:spcBef>
                <a:spcPts val="0"/>
              </a:spcBef>
              <a:spcAft>
                <a:spcPts val="0"/>
              </a:spcAft>
              <a:buNone/>
            </a:pPr>
            <a:r>
              <a:rPr lang="en" sz="1000" u="sng">
                <a:solidFill>
                  <a:schemeClr val="hlink"/>
                </a:solidFill>
                <a:hlinkClick r:id="rId31"/>
              </a:rPr>
              <a:t>https://docs.google.com/presentation/d/1bTON1UIDCr-3eXNyWtGOUAaluT97tHYqtGE_EuOIYgQ/view</a:t>
            </a:r>
            <a:endParaRPr sz="1000"/>
          </a:p>
          <a:p>
            <a:pPr indent="0" lvl="0" marL="0" rtl="0" algn="l">
              <a:spcBef>
                <a:spcPts val="0"/>
              </a:spcBef>
              <a:spcAft>
                <a:spcPts val="0"/>
              </a:spcAft>
              <a:buNone/>
            </a:pPr>
            <a:r>
              <a:rPr lang="en" sz="1000" u="sng">
                <a:solidFill>
                  <a:schemeClr val="hlink"/>
                </a:solidFill>
                <a:hlinkClick r:id="rId32"/>
              </a:rPr>
              <a:t>https://docs.google.com/document/d/1MWHaliYveWy4URXY9b-qD66C2T-l8-38FsuRsZdWFts/edit?usp=sharing</a:t>
            </a:r>
            <a:endParaRPr sz="1000"/>
          </a:p>
          <a:p>
            <a:pPr indent="0" lvl="0" marL="0" rtl="0" algn="l">
              <a:spcBef>
                <a:spcPts val="0"/>
              </a:spcBef>
              <a:spcAft>
                <a:spcPts val="0"/>
              </a:spcAft>
              <a:buNone/>
            </a:pPr>
            <a:r>
              <a:rPr lang="en" sz="1000" u="sng">
                <a:solidFill>
                  <a:schemeClr val="hlink"/>
                </a:solidFill>
                <a:hlinkClick r:id="rId33"/>
              </a:rPr>
              <a:t>https://docs.google.com/document/d/1MWHaliYveWy4URXY9b-qD66C2T-l8-38FsuRsZdWFts/pub</a:t>
            </a:r>
            <a:endParaRPr sz="1000"/>
          </a:p>
          <a:p>
            <a:pPr indent="0" lvl="0" marL="0" rtl="0" algn="l">
              <a:spcBef>
                <a:spcPts val="0"/>
              </a:spcBef>
              <a:spcAft>
                <a:spcPts val="0"/>
              </a:spcAft>
              <a:buNone/>
            </a:pPr>
            <a:r>
              <a:rPr lang="en" sz="1000" u="sng">
                <a:solidFill>
                  <a:schemeClr val="hlink"/>
                </a:solidFill>
                <a:hlinkClick r:id="rId34"/>
              </a:rPr>
              <a:t>https://docs.google.com/document/d/1MWHaliYveWy4URXY9b-qD66C2T-l8-38FsuRsZdWFts/view</a:t>
            </a:r>
            <a:endParaRPr sz="1000"/>
          </a:p>
          <a:p>
            <a:pPr indent="0" lvl="0" marL="0" rtl="0" algn="l">
              <a:spcBef>
                <a:spcPts val="0"/>
              </a:spcBef>
              <a:spcAft>
                <a:spcPts val="0"/>
              </a:spcAft>
              <a:buNone/>
            </a:pPr>
            <a:r>
              <a:rPr lang="en" sz="1000" u="sng">
                <a:solidFill>
                  <a:schemeClr val="hlink"/>
                </a:solidFill>
                <a:hlinkClick r:id="rId35"/>
              </a:rPr>
              <a:t>https://docs.google.com/presentation/d/1WOwdS5JZloCLuuD-HqbS5Xzxre9nocojFGfzrtrWeOk/edit?usp=sharing</a:t>
            </a:r>
            <a:endParaRPr sz="1000"/>
          </a:p>
          <a:p>
            <a:pPr indent="0" lvl="0" marL="0" rtl="0" algn="l">
              <a:spcBef>
                <a:spcPts val="0"/>
              </a:spcBef>
              <a:spcAft>
                <a:spcPts val="0"/>
              </a:spcAft>
              <a:buNone/>
            </a:pPr>
            <a:r>
              <a:rPr lang="en" sz="1000" u="sng">
                <a:solidFill>
                  <a:schemeClr val="hlink"/>
                </a:solidFill>
                <a:hlinkClick r:id="rId36"/>
              </a:rPr>
              <a:t>https://docs.google.com/presentation/d/1WOwdS5JZloCLuuD-HqbS5Xzxre9nocojFGfzrtrWeOk/pub</a:t>
            </a:r>
            <a:endParaRPr sz="1000"/>
          </a:p>
          <a:p>
            <a:pPr indent="0" lvl="0" marL="0" rtl="0" algn="l">
              <a:spcBef>
                <a:spcPts val="0"/>
              </a:spcBef>
              <a:spcAft>
                <a:spcPts val="0"/>
              </a:spcAft>
              <a:buNone/>
            </a:pPr>
            <a:r>
              <a:rPr lang="en" sz="1000" u="sng">
                <a:solidFill>
                  <a:schemeClr val="hlink"/>
                </a:solidFill>
                <a:hlinkClick r:id="rId37"/>
              </a:rPr>
              <a:t>https://docs.google.com/presentation/d/1WOwdS5JZloCLuuD-HqbS5Xzxre9nocojFGfzrtrWeOk/view</a:t>
            </a:r>
            <a:endParaRPr sz="1000"/>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024893854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024893854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near me,360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video-booth-palos-verd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360-video-booth-palos-verdes/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ocs.google.com/presentation/d/1xb-L7xMKRLMz-p3FPfKubA5q3jBz7RxEwkKxUBXiJEw/view"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ocs.google.com/document/d/1gp58_TabK2Zkk85caZE4JCriOyL0FKSajoKutV5JhuA/edit?usp=sharing" TargetMode="External"/><Relationship Id="rId4" Type="http://schemas.openxmlformats.org/officeDocument/2006/relationships/hyperlink" Target="https://docs.google.com/document/d/1gp58_TabK2Zkk85caZE4JCriOyL0FKSajoKutV5JhuA/pub" TargetMode="External"/><Relationship Id="rId9" Type="http://schemas.openxmlformats.org/officeDocument/2006/relationships/hyperlink" Target="https://docs.google.com/document/d/1esJO4KSYyifAFj-ZWNImJV9R-C4MHU9kigtnDGVolS8/edit?usp=sharing" TargetMode="External"/><Relationship Id="rId5" Type="http://schemas.openxmlformats.org/officeDocument/2006/relationships/hyperlink" Target="https://docs.google.com/document/d/1gp58_TabK2Zkk85caZE4JCriOyL0FKSajoKutV5JhuA/view" TargetMode="External"/><Relationship Id="rId6" Type="http://schemas.openxmlformats.org/officeDocument/2006/relationships/hyperlink" Target="https://docs.google.com/presentation/d/1oxXj-ANraCaamaiHH7KYdwyh753vgdLsh14j7rTa5BU/edit?usp=sharing" TargetMode="External"/><Relationship Id="rId7" Type="http://schemas.openxmlformats.org/officeDocument/2006/relationships/hyperlink" Target="https://docs.google.com/presentation/d/1oxXj-ANraCaamaiHH7KYdwyh753vgdLsh14j7rTa5BU/pub" TargetMode="External"/><Relationship Id="rId8" Type="http://schemas.openxmlformats.org/officeDocument/2006/relationships/hyperlink" Target="https://docs.google.com/presentation/d/1oxXj-ANraCaamaiHH7KYdwyh753vgdLsh14j7rTa5BU/view" TargetMode="External"/><Relationship Id="rId11" Type="http://schemas.openxmlformats.org/officeDocument/2006/relationships/hyperlink" Target="https://docs.google.com/document/d/1esJO4KSYyifAFj-ZWNImJV9R-C4MHU9kigtnDGVolS8/view" TargetMode="External"/><Relationship Id="rId10" Type="http://schemas.openxmlformats.org/officeDocument/2006/relationships/hyperlink" Target="https://docs.google.com/document/d/1esJO4KSYyifAFj-ZWNImJV9R-C4MHU9kigtnDGVolS8/pub" TargetMode="External"/><Relationship Id="rId13" Type="http://schemas.openxmlformats.org/officeDocument/2006/relationships/hyperlink" Target="https://docs.google.com/presentation/d/1qKyALkkRyDkqE1Vs26Jv7mMIWvEeQowkHmuq4lkOb6Y/pub" TargetMode="External"/><Relationship Id="rId12" Type="http://schemas.openxmlformats.org/officeDocument/2006/relationships/hyperlink" Target="https://docs.google.com/presentation/d/1qKyALkkRyDkqE1Vs26Jv7mMIWvEeQowkHmuq4lkOb6Y/edit?usp=sharing" TargetMode="External"/><Relationship Id="rId15" Type="http://schemas.openxmlformats.org/officeDocument/2006/relationships/hyperlink" Target="https://docs.google.com/document/d/1O3D-GEcO8MTSnQ_r0F1vs4UD_R42068WgGKdGnX1uiw/edit?usp=sharing" TargetMode="External"/><Relationship Id="rId14" Type="http://schemas.openxmlformats.org/officeDocument/2006/relationships/hyperlink" Target="https://docs.google.com/presentation/d/1qKyALkkRyDkqE1Vs26Jv7mMIWvEeQowkHmuq4lkOb6Y/view" TargetMode="External"/><Relationship Id="rId17" Type="http://schemas.openxmlformats.org/officeDocument/2006/relationships/hyperlink" Target="https://docs.google.com/document/d/1O3D-GEcO8MTSnQ_r0F1vs4UD_R42068WgGKdGnX1uiw/view" TargetMode="External"/><Relationship Id="rId16" Type="http://schemas.openxmlformats.org/officeDocument/2006/relationships/hyperlink" Target="https://docs.google.com/document/d/1O3D-GEcO8MTSnQ_r0F1vs4UD_R42068WgGKdGnX1uiw/pub" TargetMode="External"/><Relationship Id="rId19" Type="http://schemas.openxmlformats.org/officeDocument/2006/relationships/hyperlink" Target="https://docs.google.com/presentation/d/1xb-L7xMKRLMz-p3FPfKubA5q3jBz7RxEwkKxUBXiJEw/pub" TargetMode="External"/><Relationship Id="rId18" Type="http://schemas.openxmlformats.org/officeDocument/2006/relationships/hyperlink" Target="https://docs.google.com/presentation/d/1xb-L7xMKRLMz-p3FPfKubA5q3jBz7RxEwkKxUBXiJEw/edit?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0" Type="http://schemas.openxmlformats.org/officeDocument/2006/relationships/hyperlink" Target="https://docs.google.com/presentation/d/1xb-L7xMKRLMz-p3FPfKubA5q3jBz7RxEwkKxUBXiJEw/view" TargetMode="External"/><Relationship Id="rId22" Type="http://schemas.openxmlformats.org/officeDocument/2006/relationships/hyperlink" Target="https://docs.google.com/document/d/1i8bJ7kR-X2Vv-gTJWWTvDfrsznmT09WWCv-q5h1VSDw/pub" TargetMode="External"/><Relationship Id="rId21" Type="http://schemas.openxmlformats.org/officeDocument/2006/relationships/hyperlink" Target="https://docs.google.com/document/d/1i8bJ7kR-X2Vv-gTJWWTvDfrsznmT09WWCv-q5h1VSDw/edit?usp=sharing" TargetMode="External"/><Relationship Id="rId24" Type="http://schemas.openxmlformats.org/officeDocument/2006/relationships/hyperlink" Target="https://docs.google.com/presentation/d/1AMZA7dinMggHJtPPS8D1Ww6M1OvxXav23jopLaq_yGM/edit?usp=sharing" TargetMode="External"/><Relationship Id="rId23" Type="http://schemas.openxmlformats.org/officeDocument/2006/relationships/hyperlink" Target="https://docs.google.com/document/d/1i8bJ7kR-X2Vv-gTJWWTvDfrsznmT09WWCv-q5h1VSDw/view" TargetMode="External"/><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ocs.google.com/document/d/1gp58_TabK2Zkk85caZE4JCriOyL0FKSajoKutV5JhuA/edit?usp=sharing" TargetMode="External"/><Relationship Id="rId4" Type="http://schemas.openxmlformats.org/officeDocument/2006/relationships/hyperlink" Target="https://docs.google.com/document/d/1gp58_TabK2Zkk85caZE4JCriOyL0FKSajoKutV5JhuA/pub" TargetMode="External"/><Relationship Id="rId9" Type="http://schemas.openxmlformats.org/officeDocument/2006/relationships/hyperlink" Target="https://docs.google.com/document/d/1esJO4KSYyifAFj-ZWNImJV9R-C4MHU9kigtnDGVolS8/edit?usp=sharing" TargetMode="External"/><Relationship Id="rId26" Type="http://schemas.openxmlformats.org/officeDocument/2006/relationships/hyperlink" Target="https://docs.google.com/presentation/d/1AMZA7dinMggHJtPPS8D1Ww6M1OvxXav23jopLaq_yGM/view" TargetMode="External"/><Relationship Id="rId25" Type="http://schemas.openxmlformats.org/officeDocument/2006/relationships/hyperlink" Target="https://docs.google.com/presentation/d/1AMZA7dinMggHJtPPS8D1Ww6M1OvxXav23jopLaq_yGM/pub" TargetMode="External"/><Relationship Id="rId28" Type="http://schemas.openxmlformats.org/officeDocument/2006/relationships/hyperlink" Target="https://docs.google.com/document/d/1eYOCcGmXOC-box4PRxJAMQSDv7m99umbaptMar6vqHk/pub" TargetMode="External"/><Relationship Id="rId27" Type="http://schemas.openxmlformats.org/officeDocument/2006/relationships/hyperlink" Target="https://docs.google.com/document/d/1eYOCcGmXOC-box4PRxJAMQSDv7m99umbaptMar6vqHk/edit?usp=sharing" TargetMode="External"/><Relationship Id="rId5" Type="http://schemas.openxmlformats.org/officeDocument/2006/relationships/hyperlink" Target="https://docs.google.com/document/d/1gp58_TabK2Zkk85caZE4JCriOyL0FKSajoKutV5JhuA/view" TargetMode="External"/><Relationship Id="rId6" Type="http://schemas.openxmlformats.org/officeDocument/2006/relationships/hyperlink" Target="https://docs.google.com/presentation/d/1oxXj-ANraCaamaiHH7KYdwyh753vgdLsh14j7rTa5BU/edit?usp=sharing" TargetMode="External"/><Relationship Id="rId29" Type="http://schemas.openxmlformats.org/officeDocument/2006/relationships/hyperlink" Target="https://docs.google.com/document/d/1eYOCcGmXOC-box4PRxJAMQSDv7m99umbaptMar6vqHk/view" TargetMode="External"/><Relationship Id="rId7" Type="http://schemas.openxmlformats.org/officeDocument/2006/relationships/hyperlink" Target="https://docs.google.com/presentation/d/1oxXj-ANraCaamaiHH7KYdwyh753vgdLsh14j7rTa5BU/pub" TargetMode="External"/><Relationship Id="rId8" Type="http://schemas.openxmlformats.org/officeDocument/2006/relationships/hyperlink" Target="https://docs.google.com/presentation/d/1oxXj-ANraCaamaiHH7KYdwyh753vgdLsh14j7rTa5BU/view" TargetMode="External"/><Relationship Id="rId31" Type="http://schemas.openxmlformats.org/officeDocument/2006/relationships/hyperlink" Target="https://docs.google.com/presentation/d/1bTON1UIDCr-3eXNyWtGOUAaluT97tHYqtGE_EuOIYgQ/pub" TargetMode="External"/><Relationship Id="rId30" Type="http://schemas.openxmlformats.org/officeDocument/2006/relationships/hyperlink" Target="https://docs.google.com/presentation/d/1bTON1UIDCr-3eXNyWtGOUAaluT97tHYqtGE_EuOIYgQ/edit?usp=sharing" TargetMode="External"/><Relationship Id="rId11" Type="http://schemas.openxmlformats.org/officeDocument/2006/relationships/hyperlink" Target="https://docs.google.com/document/d/1esJO4KSYyifAFj-ZWNImJV9R-C4MHU9kigtnDGVolS8/view" TargetMode="External"/><Relationship Id="rId33" Type="http://schemas.openxmlformats.org/officeDocument/2006/relationships/hyperlink" Target="https://docs.google.com/document/d/1MWHaliYveWy4URXY9b-qD66C2T-l8-38FsuRsZdWFts/edit?usp=sharing" TargetMode="External"/><Relationship Id="rId10" Type="http://schemas.openxmlformats.org/officeDocument/2006/relationships/hyperlink" Target="https://docs.google.com/document/d/1esJO4KSYyifAFj-ZWNImJV9R-C4MHU9kigtnDGVolS8/pub" TargetMode="External"/><Relationship Id="rId32" Type="http://schemas.openxmlformats.org/officeDocument/2006/relationships/hyperlink" Target="https://docs.google.com/presentation/d/1bTON1UIDCr-3eXNyWtGOUAaluT97tHYqtGE_EuOIYgQ/view" TargetMode="External"/><Relationship Id="rId13" Type="http://schemas.openxmlformats.org/officeDocument/2006/relationships/hyperlink" Target="https://docs.google.com/presentation/d/1qKyALkkRyDkqE1Vs26Jv7mMIWvEeQowkHmuq4lkOb6Y/pub" TargetMode="External"/><Relationship Id="rId35" Type="http://schemas.openxmlformats.org/officeDocument/2006/relationships/hyperlink" Target="https://docs.google.com/document/d/1MWHaliYveWy4URXY9b-qD66C2T-l8-38FsuRsZdWFts/view" TargetMode="External"/><Relationship Id="rId12" Type="http://schemas.openxmlformats.org/officeDocument/2006/relationships/hyperlink" Target="https://docs.google.com/presentation/d/1qKyALkkRyDkqE1Vs26Jv7mMIWvEeQowkHmuq4lkOb6Y/edit?usp=sharing" TargetMode="External"/><Relationship Id="rId34" Type="http://schemas.openxmlformats.org/officeDocument/2006/relationships/hyperlink" Target="https://docs.google.com/document/d/1MWHaliYveWy4URXY9b-qD66C2T-l8-38FsuRsZdWFts/pub" TargetMode="External"/><Relationship Id="rId15" Type="http://schemas.openxmlformats.org/officeDocument/2006/relationships/hyperlink" Target="https://docs.google.com/document/d/1O3D-GEcO8MTSnQ_r0F1vs4UD_R42068WgGKdGnX1uiw/edit?usp=sharing" TargetMode="External"/><Relationship Id="rId37" Type="http://schemas.openxmlformats.org/officeDocument/2006/relationships/hyperlink" Target="https://docs.google.com/presentation/d/1WOwdS5JZloCLuuD-HqbS5Xzxre9nocojFGfzrtrWeOk/pub" TargetMode="External"/><Relationship Id="rId14" Type="http://schemas.openxmlformats.org/officeDocument/2006/relationships/hyperlink" Target="https://docs.google.com/presentation/d/1qKyALkkRyDkqE1Vs26Jv7mMIWvEeQowkHmuq4lkOb6Y/view" TargetMode="External"/><Relationship Id="rId36" Type="http://schemas.openxmlformats.org/officeDocument/2006/relationships/hyperlink" Target="https://docs.google.com/presentation/d/1WOwdS5JZloCLuuD-HqbS5Xzxre9nocojFGfzrtrWeOk/edit?usp=sharing" TargetMode="External"/><Relationship Id="rId17" Type="http://schemas.openxmlformats.org/officeDocument/2006/relationships/hyperlink" Target="https://docs.google.com/document/d/1O3D-GEcO8MTSnQ_r0F1vs4UD_R42068WgGKdGnX1uiw/view" TargetMode="External"/><Relationship Id="rId16" Type="http://schemas.openxmlformats.org/officeDocument/2006/relationships/hyperlink" Target="https://docs.google.com/document/d/1O3D-GEcO8MTSnQ_r0F1vs4UD_R42068WgGKdGnX1uiw/pub" TargetMode="External"/><Relationship Id="rId38" Type="http://schemas.openxmlformats.org/officeDocument/2006/relationships/hyperlink" Target="https://docs.google.com/presentation/d/1WOwdS5JZloCLuuD-HqbS5Xzxre9nocojFGfzrtrWeOk/view" TargetMode="External"/><Relationship Id="rId19" Type="http://schemas.openxmlformats.org/officeDocument/2006/relationships/hyperlink" Target="https://docs.google.com/presentation/d/1xb-L7xMKRLMz-p3FPfKubA5q3jBz7RxEwkKxUBXiJEw/pub" TargetMode="External"/><Relationship Id="rId18" Type="http://schemas.openxmlformats.org/officeDocument/2006/relationships/hyperlink" Target="https://docs.google.com/presentation/d/1xb-L7xMKRLMz-p3FPfKubA5q3jBz7RxEwkKxUBXiJEw/edit?usp=shar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sites.google.com/view/360-video-booth-palos-verdes/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https://sites.google.com/view/360-video-booth-palos-verdes/home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When it comes to developing personalized activations, think of it as a picture booth. Your visitors are interested in your brand. As a result, we provide picture slideshows with complete custom wrappers, customized backdrops, on-screen branding, and promotional slides. We want our booth to attract people' attention and draw them into the experience in the same way as bees are drawn to the hues of flowers.	This extra attention to detail is what customers demand, and it helps us connect to the present moment. Don't worry, it's only getting cuter. Photo-All photo booth events are simple to set up. To snap a photo, stand in front of the camera and press the shutter button.  Millions of photos have been taken using Polaroids, handheld cameras, mobile phones, and photo booths. So, what's the distinction? Our team collaborates with customers to produce unique photo designs for both print and digital distribution. 	Our open air photo booth provides visitors with a branded snapshot of the occasion. If so, consider this your selfie seal of approval. This is the ultimate snapshot of time spent with their favorite businesses. Physical takeaway is usually a good option for sharing. After the picture session, attendees may pick whatever photographs they want to share digitally. You may then share your images on social media with your digital world. By publishing on several social platforms with recommended remarks and branded embed URLs, guests became active influencers. Like bees exchanging knowledge and honey with their colonies, digital sharing expanded quickly. Engagement marketers consider customers as active participants rather than passive receivers of communications. Experiential marketing campaigns should be actively involved in the creation and co-creation of marketing programs, as well as the development of connections with companies.</a:t>
            </a:r>
            <a:endParaRPr sz="800"/>
          </a:p>
          <a:p>
            <a:pPr indent="0" lvl="0" marL="0" rtl="0" algn="l">
              <a:spcBef>
                <a:spcPts val="0"/>
              </a:spcBef>
              <a:spcAft>
                <a:spcPts val="0"/>
              </a:spcAft>
              <a:buNone/>
            </a:pPr>
            <a:r>
              <a:rPr lang="en" sz="1000" u="sng">
                <a:solidFill>
                  <a:schemeClr val="hlink"/>
                </a:solidFill>
                <a:hlinkClick r:id="rId3"/>
              </a:rPr>
              <a:t>https://sites.google.com/view/360-video-booth-palos-verdes/home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video booth rental near me</a:t>
            </a:r>
            <a:endParaRPr sz="800"/>
          </a:p>
          <a:p>
            <a:pPr indent="0" lvl="0" marL="0" rtl="0" algn="l">
              <a:spcBef>
                <a:spcPts val="0"/>
              </a:spcBef>
              <a:spcAft>
                <a:spcPts val="0"/>
              </a:spcAft>
              <a:buNone/>
            </a:pPr>
            <a:r>
              <a:rPr lang="en" sz="800" u="sng">
                <a:solidFill>
                  <a:schemeClr val="hlink"/>
                </a:solidFill>
                <a:hlinkClick r:id="rId4"/>
              </a:rPr>
              <a:t>360 video booth rental los angeles</a:t>
            </a:r>
            <a:endParaRPr sz="800"/>
          </a:p>
          <a:p>
            <a:pPr indent="0" lvl="0" marL="0" rtl="0" algn="l">
              <a:spcBef>
                <a:spcPts val="0"/>
              </a:spcBef>
              <a:spcAft>
                <a:spcPts val="0"/>
              </a:spcAft>
              <a:buNone/>
            </a:pPr>
            <a:r>
              <a:rPr lang="en" sz="800" u="sng">
                <a:solidFill>
                  <a:schemeClr val="hlink"/>
                </a:solidFill>
                <a:hlinkClick r:id="rId5"/>
              </a:rPr>
              <a:t>360 video booth rental price</a:t>
            </a:r>
            <a:endParaRPr sz="800"/>
          </a:p>
          <a:p>
            <a:pPr indent="0" lvl="0" marL="0" rtl="0" algn="l">
              <a:spcBef>
                <a:spcPts val="0"/>
              </a:spcBef>
              <a:spcAft>
                <a:spcPts val="0"/>
              </a:spcAft>
              <a:buNone/>
            </a:pPr>
            <a:r>
              <a:rPr lang="en" sz="800" u="sng">
                <a:solidFill>
                  <a:schemeClr val="hlink"/>
                </a:solidFill>
                <a:hlinkClick r:id="rId6"/>
              </a:rPr>
              <a:t>360 video booth price</a:t>
            </a:r>
            <a:endParaRPr sz="800"/>
          </a:p>
          <a:p>
            <a:pPr indent="0" lvl="0" marL="0" rtl="0" algn="l">
              <a:spcBef>
                <a:spcPts val="0"/>
              </a:spcBef>
              <a:spcAft>
                <a:spcPts val="0"/>
              </a:spcAft>
              <a:buNone/>
            </a:pPr>
            <a:r>
              <a:rPr lang="en" sz="800" u="sng">
                <a:solidFill>
                  <a:schemeClr val="hlink"/>
                </a:solidFill>
                <a:hlinkClick r:id="rId7"/>
              </a:rPr>
              <a:t>360 video booth automatic</a:t>
            </a:r>
            <a:endParaRPr sz="800"/>
          </a:p>
          <a:p>
            <a:pPr indent="0" lvl="0" marL="0" rtl="0" algn="l">
              <a:spcBef>
                <a:spcPts val="0"/>
              </a:spcBef>
              <a:spcAft>
                <a:spcPts val="0"/>
              </a:spcAft>
              <a:buNone/>
            </a:pPr>
            <a:r>
              <a:rPr lang="en" sz="800" u="sng">
                <a:solidFill>
                  <a:schemeClr val="hlink"/>
                </a:solidFill>
                <a:hlinkClick r:id="rId8"/>
              </a:rPr>
              <a:t>what is a 360 video booth</a:t>
            </a:r>
            <a:endParaRPr sz="800"/>
          </a:p>
          <a:p>
            <a:pPr indent="0" lvl="0" marL="0" rtl="0" algn="l">
              <a:spcBef>
                <a:spcPts val="0"/>
              </a:spcBef>
              <a:spcAft>
                <a:spcPts val="0"/>
              </a:spcAft>
              <a:buNone/>
            </a:pPr>
            <a:r>
              <a:rPr lang="en" sz="800" u="sng">
                <a:solidFill>
                  <a:schemeClr val="hlink"/>
                </a:solidFill>
                <a:hlinkClick r:id="rId9"/>
              </a:rPr>
              <a:t>360 video booth business</a:t>
            </a:r>
            <a:endParaRPr sz="800"/>
          </a:p>
          <a:p>
            <a:pPr indent="0" lvl="0" marL="0" rtl="0" algn="l">
              <a:spcBef>
                <a:spcPts val="0"/>
              </a:spcBef>
              <a:spcAft>
                <a:spcPts val="0"/>
              </a:spcAft>
              <a:buNone/>
            </a:pPr>
            <a:r>
              <a:rPr lang="en" sz="800" u="sng">
                <a:solidFill>
                  <a:schemeClr val="hlink"/>
                </a:solidFill>
                <a:hlinkClick r:id="rId10"/>
              </a:rPr>
              <a:t>360 video booth cost</a:t>
            </a:r>
            <a:endParaRPr sz="800"/>
          </a:p>
          <a:p>
            <a:pPr indent="0" lvl="0" marL="0" rtl="0" algn="l">
              <a:spcBef>
                <a:spcPts val="0"/>
              </a:spcBef>
              <a:spcAft>
                <a:spcPts val="0"/>
              </a:spcAft>
              <a:buNone/>
            </a:pPr>
            <a:r>
              <a:rPr lang="en" sz="800" u="sng">
                <a:solidFill>
                  <a:schemeClr val="hlink"/>
                </a:solidFill>
                <a:hlinkClick r:id="rId11"/>
              </a:rPr>
              <a:t>360 degree photo booth video</a:t>
            </a:r>
            <a:endParaRPr sz="800"/>
          </a:p>
          <a:p>
            <a:pPr indent="0" lvl="0" marL="0" rtl="0" algn="l">
              <a:spcBef>
                <a:spcPts val="0"/>
              </a:spcBef>
              <a:spcAft>
                <a:spcPts val="0"/>
              </a:spcAft>
              <a:buNone/>
            </a:pPr>
            <a:r>
              <a:rPr lang="en" sz="800" u="sng">
                <a:solidFill>
                  <a:schemeClr val="hlink"/>
                </a:solidFill>
                <a:hlinkClick r:id="rId12"/>
              </a:rPr>
              <a:t>360 experience video booth</a:t>
            </a:r>
            <a:endParaRPr sz="800"/>
          </a:p>
          <a:p>
            <a:pPr indent="0" lvl="0" marL="0" rtl="0" algn="l">
              <a:spcBef>
                <a:spcPts val="0"/>
              </a:spcBef>
              <a:spcAft>
                <a:spcPts val="0"/>
              </a:spcAft>
              <a:buNone/>
            </a:pPr>
            <a:r>
              <a:rPr lang="en" sz="800" u="sng">
                <a:solidFill>
                  <a:schemeClr val="hlink"/>
                </a:solidFill>
                <a:hlinkClick r:id="rId13"/>
              </a:rPr>
              <a:t>360 video booth for rent</a:t>
            </a:r>
            <a:endParaRPr sz="800"/>
          </a:p>
          <a:p>
            <a:pPr indent="0" lvl="0" marL="0" rtl="0" algn="l">
              <a:spcBef>
                <a:spcPts val="0"/>
              </a:spcBef>
              <a:spcAft>
                <a:spcPts val="0"/>
              </a:spcAft>
              <a:buNone/>
            </a:pPr>
            <a:r>
              <a:rPr lang="en" sz="800" u="sng">
                <a:solidFill>
                  <a:schemeClr val="hlink"/>
                </a:solidFill>
                <a:hlinkClick r:id="rId14"/>
              </a:rPr>
              <a:t>360 grad video booth</a:t>
            </a:r>
            <a:endParaRPr sz="800"/>
          </a:p>
          <a:p>
            <a:pPr indent="0" lvl="0" marL="0" rtl="0" algn="l">
              <a:spcBef>
                <a:spcPts val="0"/>
              </a:spcBef>
              <a:spcAft>
                <a:spcPts val="0"/>
              </a:spcAft>
              <a:buNone/>
            </a:pPr>
            <a:r>
              <a:rPr lang="en" sz="800" u="sng">
                <a:solidFill>
                  <a:schemeClr val="hlink"/>
                </a:solidFill>
                <a:hlinkClick r:id="rId15"/>
              </a:rPr>
              <a:t>360 video booth hire</a:t>
            </a:r>
            <a:endParaRPr sz="800"/>
          </a:p>
          <a:p>
            <a:pPr indent="0" lvl="0" marL="0" rtl="0" algn="l">
              <a:spcBef>
                <a:spcPts val="0"/>
              </a:spcBef>
              <a:spcAft>
                <a:spcPts val="0"/>
              </a:spcAft>
              <a:buNone/>
            </a:pPr>
            <a:r>
              <a:rPr lang="en" sz="800" u="sng">
                <a:solidFill>
                  <a:schemeClr val="hlink"/>
                </a:solidFill>
                <a:hlinkClick r:id="rId16"/>
              </a:rPr>
              <a:t>360 video booth with ring light</a:t>
            </a:r>
            <a:endParaRPr sz="800"/>
          </a:p>
          <a:p>
            <a:pPr indent="0" lvl="0" marL="0" rtl="0" algn="l">
              <a:spcBef>
                <a:spcPts val="0"/>
              </a:spcBef>
              <a:spcAft>
                <a:spcPts val="0"/>
              </a:spcAft>
              <a:buNone/>
            </a:pPr>
            <a:r>
              <a:rPr lang="en" sz="800" u="sng">
                <a:solidFill>
                  <a:schemeClr val="hlink"/>
                </a:solidFill>
                <a:hlinkClick r:id="rId17"/>
              </a:rPr>
              <a:t>orcavue life 360 video booth</a:t>
            </a:r>
            <a:endParaRPr sz="800"/>
          </a:p>
          <a:p>
            <a:pPr indent="0" lvl="0" marL="0" rtl="0" algn="l">
              <a:spcBef>
                <a:spcPts val="0"/>
              </a:spcBef>
              <a:spcAft>
                <a:spcPts val="0"/>
              </a:spcAft>
              <a:buNone/>
            </a:pPr>
            <a:r>
              <a:rPr lang="en" sz="800" u="sng">
                <a:solidFill>
                  <a:schemeClr val="hlink"/>
                </a:solidFill>
                <a:hlinkClick r:id="rId18"/>
              </a:rPr>
              <a:t>360 video booth near me</a:t>
            </a:r>
            <a:endParaRPr sz="800"/>
          </a:p>
          <a:p>
            <a:pPr indent="0" lvl="0" marL="0" rtl="0" algn="l">
              <a:spcBef>
                <a:spcPts val="0"/>
              </a:spcBef>
              <a:spcAft>
                <a:spcPts val="0"/>
              </a:spcAft>
              <a:buNone/>
            </a:pPr>
            <a:r>
              <a:rPr lang="en" sz="800" u="sng">
                <a:solidFill>
                  <a:schemeClr val="hlink"/>
                </a:solidFill>
                <a:hlinkClick r:id="rId19"/>
              </a:rPr>
              <a:t>revolve 360 video booth near me</a:t>
            </a:r>
            <a:endParaRPr sz="800"/>
          </a:p>
          <a:p>
            <a:pPr indent="0" lvl="0" marL="0" rtl="0" algn="l">
              <a:spcBef>
                <a:spcPts val="0"/>
              </a:spcBef>
              <a:spcAft>
                <a:spcPts val="0"/>
              </a:spcAft>
              <a:buNone/>
            </a:pPr>
            <a:r>
              <a:rPr lang="en" sz="800" u="sng">
                <a:solidFill>
                  <a:schemeClr val="hlink"/>
                </a:solidFill>
                <a:hlinkClick r:id="rId20"/>
              </a:rPr>
              <a:t>360 slow motion video booth</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79" name="Google Shape;79;p1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a:t>
            </a:r>
            <a:endParaRPr sz="700"/>
          </a:p>
          <a:p>
            <a:pPr indent="0" lvl="0" marL="0" rtl="0" algn="l">
              <a:lnSpc>
                <a:spcPct val="1000"/>
              </a:lnSpc>
              <a:spcBef>
                <a:spcPts val="1000"/>
              </a:spcBef>
              <a:spcAft>
                <a:spcPts val="0"/>
              </a:spcAft>
              <a:buNone/>
            </a:pPr>
            <a:r>
              <a:rPr lang="en" sz="700" u="sng">
                <a:solidFill>
                  <a:schemeClr val="hlink"/>
                </a:solidFill>
                <a:hlinkClick r:id="rId4"/>
              </a:rPr>
              <a:t>document pub</a:t>
            </a:r>
            <a:endParaRPr sz="700"/>
          </a:p>
          <a:p>
            <a:pPr indent="0" lvl="0" marL="0" rtl="0" algn="l">
              <a:lnSpc>
                <a:spcPct val="1000"/>
              </a:lnSpc>
              <a:spcBef>
                <a:spcPts val="1000"/>
              </a:spcBef>
              <a:spcAft>
                <a:spcPts val="0"/>
              </a:spcAft>
              <a:buNone/>
            </a:pPr>
            <a:r>
              <a:rPr lang="en" sz="700" u="sng">
                <a:solidFill>
                  <a:schemeClr val="hlink"/>
                </a:solidFill>
                <a:hlinkClick r:id="rId5"/>
              </a:rPr>
              <a:t>document view</a:t>
            </a:r>
            <a:endParaRPr sz="700"/>
          </a:p>
          <a:p>
            <a:pPr indent="0" lvl="0" marL="0" rtl="0" algn="l">
              <a:lnSpc>
                <a:spcPct val="1000"/>
              </a:lnSpc>
              <a:spcBef>
                <a:spcPts val="1000"/>
              </a:spcBef>
              <a:spcAft>
                <a:spcPts val="0"/>
              </a:spcAft>
              <a:buNone/>
            </a:pPr>
            <a:r>
              <a:rPr lang="en" sz="700" u="sng">
                <a:solidFill>
                  <a:schemeClr val="hlink"/>
                </a:solidFill>
                <a:hlinkClick r:id="rId6"/>
              </a:rPr>
              <a:t>presentation</a:t>
            </a:r>
            <a:endParaRPr sz="700"/>
          </a:p>
          <a:p>
            <a:pPr indent="0" lvl="0" marL="0" rtl="0" algn="l">
              <a:lnSpc>
                <a:spcPct val="1000"/>
              </a:lnSpc>
              <a:spcBef>
                <a:spcPts val="1000"/>
              </a:spcBef>
              <a:spcAft>
                <a:spcPts val="0"/>
              </a:spcAft>
              <a:buNone/>
            </a:pPr>
            <a:r>
              <a:rPr lang="en" sz="700" u="sng">
                <a:solidFill>
                  <a:schemeClr val="hlink"/>
                </a:solidFill>
                <a:hlinkClick r:id="rId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9"/>
              </a:rPr>
              <a:t>document</a:t>
            </a:r>
            <a:endParaRPr sz="700"/>
          </a:p>
          <a:p>
            <a:pPr indent="0" lvl="0" marL="0" rtl="0" algn="l">
              <a:lnSpc>
                <a:spcPct val="1000"/>
              </a:lnSpc>
              <a:spcBef>
                <a:spcPts val="1000"/>
              </a:spcBef>
              <a:spcAft>
                <a:spcPts val="0"/>
              </a:spcAft>
              <a:buNone/>
            </a:pPr>
            <a:r>
              <a:rPr lang="en" sz="700" u="sng">
                <a:solidFill>
                  <a:schemeClr val="hlink"/>
                </a:solidFill>
                <a:hlinkClick r:id="rId10"/>
              </a:rPr>
              <a:t>document pub</a:t>
            </a:r>
            <a:endParaRPr sz="700"/>
          </a:p>
          <a:p>
            <a:pPr indent="0" lvl="0" marL="0" rtl="0" algn="l">
              <a:lnSpc>
                <a:spcPct val="1000"/>
              </a:lnSpc>
              <a:spcBef>
                <a:spcPts val="1000"/>
              </a:spcBef>
              <a:spcAft>
                <a:spcPts val="0"/>
              </a:spcAft>
              <a:buNone/>
            </a:pPr>
            <a:r>
              <a:rPr lang="en" sz="700" u="sng">
                <a:solidFill>
                  <a:schemeClr val="hlink"/>
                </a:solidFill>
                <a:hlinkClick r:id="rId11"/>
              </a:rPr>
              <a:t>document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a:t>
            </a:r>
            <a:endParaRPr sz="700"/>
          </a:p>
          <a:p>
            <a:pPr indent="0" lvl="0" marL="0" rtl="0" algn="l">
              <a:lnSpc>
                <a:spcPct val="1000"/>
              </a:lnSpc>
              <a:spcBef>
                <a:spcPts val="1000"/>
              </a:spcBef>
              <a:spcAft>
                <a:spcPts val="0"/>
              </a:spcAft>
              <a:buNone/>
            </a:pPr>
            <a:r>
              <a:rPr lang="en" sz="700" u="sng">
                <a:solidFill>
                  <a:schemeClr val="hlink"/>
                </a:solidFill>
                <a:hlinkClick r:id="rId1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5"/>
              </a:rPr>
              <a:t>document</a:t>
            </a:r>
            <a:endParaRPr sz="700"/>
          </a:p>
          <a:p>
            <a:pPr indent="0" lvl="0" marL="0" rtl="0" algn="l">
              <a:lnSpc>
                <a:spcPct val="1000"/>
              </a:lnSpc>
              <a:spcBef>
                <a:spcPts val="1000"/>
              </a:spcBef>
              <a:spcAft>
                <a:spcPts val="0"/>
              </a:spcAft>
              <a:buNone/>
            </a:pPr>
            <a:r>
              <a:rPr lang="en" sz="700" u="sng">
                <a:solidFill>
                  <a:schemeClr val="hlink"/>
                </a:solidFill>
                <a:hlinkClick r:id="rId16"/>
              </a:rPr>
              <a:t>document pub</a:t>
            </a:r>
            <a:endParaRPr sz="700"/>
          </a:p>
          <a:p>
            <a:pPr indent="0" lvl="0" marL="0" rtl="0" algn="l">
              <a:lnSpc>
                <a:spcPct val="1000"/>
              </a:lnSpc>
              <a:spcBef>
                <a:spcPts val="1000"/>
              </a:spcBef>
              <a:spcAft>
                <a:spcPts val="0"/>
              </a:spcAft>
              <a:buNone/>
            </a:pPr>
            <a:r>
              <a:rPr lang="en" sz="700" u="sng">
                <a:solidFill>
                  <a:schemeClr val="hlink"/>
                </a:solidFill>
                <a:hlinkClick r:id="rId17"/>
              </a:rPr>
              <a:t>document view</a:t>
            </a:r>
            <a:endParaRPr sz="700"/>
          </a:p>
          <a:p>
            <a:pPr indent="0" lvl="0" marL="0" rtl="0" algn="l">
              <a:lnSpc>
                <a:spcPct val="1000"/>
              </a:lnSpc>
              <a:spcBef>
                <a:spcPts val="1000"/>
              </a:spcBef>
              <a:spcAft>
                <a:spcPts val="0"/>
              </a:spcAft>
              <a:buNone/>
            </a:pPr>
            <a:r>
              <a:rPr lang="en" sz="700" u="sng">
                <a:solidFill>
                  <a:schemeClr val="hlink"/>
                </a:solidFill>
                <a:hlinkClick r:id="rId18"/>
              </a:rPr>
              <a:t>presentation</a:t>
            </a:r>
            <a:endParaRPr sz="700"/>
          </a:p>
          <a:p>
            <a:pPr indent="0" lvl="0" marL="0" rtl="0" algn="l">
              <a:lnSpc>
                <a:spcPct val="1000"/>
              </a:lnSpc>
              <a:spcBef>
                <a:spcPts val="1000"/>
              </a:spcBef>
              <a:spcAft>
                <a:spcPts val="0"/>
              </a:spcAft>
              <a:buNone/>
            </a:pPr>
            <a:r>
              <a:rPr lang="en" sz="700" u="sng">
                <a:solidFill>
                  <a:schemeClr val="hlink"/>
                </a:solidFill>
                <a:hlinkClick r:id="rId1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1"/>
              </a:rPr>
              <a:t>document</a:t>
            </a:r>
            <a:endParaRPr sz="700"/>
          </a:p>
          <a:p>
            <a:pPr indent="0" lvl="0" marL="0" rtl="0" algn="l">
              <a:lnSpc>
                <a:spcPct val="1000"/>
              </a:lnSpc>
              <a:spcBef>
                <a:spcPts val="1000"/>
              </a:spcBef>
              <a:spcAft>
                <a:spcPts val="0"/>
              </a:spcAft>
              <a:buNone/>
            </a:pPr>
            <a:r>
              <a:rPr lang="en" sz="700" u="sng">
                <a:solidFill>
                  <a:schemeClr val="hlink"/>
                </a:solidFill>
                <a:hlinkClick r:id="rId22"/>
              </a:rPr>
              <a:t>document pub</a:t>
            </a:r>
            <a:endParaRPr sz="700"/>
          </a:p>
          <a:p>
            <a:pPr indent="0" lvl="0" marL="0" rtl="0" algn="l">
              <a:lnSpc>
                <a:spcPct val="1000"/>
              </a:lnSpc>
              <a:spcBef>
                <a:spcPts val="1000"/>
              </a:spcBef>
              <a:spcAft>
                <a:spcPts val="0"/>
              </a:spcAft>
              <a:buNone/>
            </a:pPr>
            <a:r>
              <a:rPr lang="en" sz="700" u="sng">
                <a:solidFill>
                  <a:schemeClr val="hlink"/>
                </a:solidFill>
                <a:hlinkClick r:id="rId23"/>
              </a:rPr>
              <a:t>document view</a:t>
            </a:r>
            <a:endParaRPr sz="700"/>
          </a:p>
          <a:p>
            <a:pPr indent="0" lvl="0" marL="0" rtl="0" algn="l">
              <a:lnSpc>
                <a:spcPct val="1000"/>
              </a:lnSpc>
              <a:spcBef>
                <a:spcPts val="1000"/>
              </a:spcBef>
              <a:spcAft>
                <a:spcPts val="0"/>
              </a:spcAft>
              <a:buNone/>
            </a:pPr>
            <a:r>
              <a:rPr lang="en" sz="700" u="sng">
                <a:solidFill>
                  <a:schemeClr val="hlink"/>
                </a:solidFill>
                <a:hlinkClick r:id="rId24"/>
              </a:rPr>
              <a:t>presentation</a:t>
            </a:r>
            <a:endParaRPr sz="700"/>
          </a:p>
          <a:p>
            <a:pPr indent="0" lvl="0" marL="0" rtl="0" algn="l">
              <a:lnSpc>
                <a:spcPct val="1000"/>
              </a:lnSpc>
              <a:spcBef>
                <a:spcPts val="1000"/>
              </a:spcBef>
              <a:spcAft>
                <a:spcPts val="1000"/>
              </a:spcAft>
              <a:buNone/>
            </a:pPr>
            <a:r>
              <a:t/>
            </a:r>
            <a:endParaRPr/>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7"/>
              </a:rPr>
              <a:t>document</a:t>
            </a:r>
            <a:endParaRPr sz="700"/>
          </a:p>
          <a:p>
            <a:pPr indent="0" lvl="0" marL="0" rtl="0" algn="l">
              <a:lnSpc>
                <a:spcPct val="1000"/>
              </a:lnSpc>
              <a:spcBef>
                <a:spcPts val="1000"/>
              </a:spcBef>
              <a:spcAft>
                <a:spcPts val="0"/>
              </a:spcAft>
              <a:buNone/>
            </a:pPr>
            <a:r>
              <a:rPr lang="en" sz="700" u="sng">
                <a:solidFill>
                  <a:schemeClr val="hlink"/>
                </a:solidFill>
                <a:hlinkClick r:id="rId28"/>
              </a:rPr>
              <a:t>document pub</a:t>
            </a:r>
            <a:endParaRPr sz="700"/>
          </a:p>
          <a:p>
            <a:pPr indent="0" lvl="0" marL="0" rtl="0" algn="l">
              <a:lnSpc>
                <a:spcPct val="1000"/>
              </a:lnSpc>
              <a:spcBef>
                <a:spcPts val="1000"/>
              </a:spcBef>
              <a:spcAft>
                <a:spcPts val="0"/>
              </a:spcAft>
              <a:buNone/>
            </a:pPr>
            <a:r>
              <a:rPr lang="en" sz="700" u="sng">
                <a:solidFill>
                  <a:schemeClr val="hlink"/>
                </a:solidFill>
                <a:hlinkClick r:id="rId29"/>
              </a:rPr>
              <a:t>document view</a:t>
            </a:r>
            <a:endParaRPr sz="700"/>
          </a:p>
          <a:p>
            <a:pPr indent="0" lvl="0" marL="0" rtl="0" algn="l">
              <a:lnSpc>
                <a:spcPct val="1000"/>
              </a:lnSpc>
              <a:spcBef>
                <a:spcPts val="1000"/>
              </a:spcBef>
              <a:spcAft>
                <a:spcPts val="0"/>
              </a:spcAft>
              <a:buNone/>
            </a:pPr>
            <a:r>
              <a:rPr lang="en" sz="700" u="sng">
                <a:solidFill>
                  <a:schemeClr val="hlink"/>
                </a:solidFill>
                <a:hlinkClick r:id="rId30"/>
              </a:rPr>
              <a:t>presentation</a:t>
            </a:r>
            <a:endParaRPr sz="700"/>
          </a:p>
          <a:p>
            <a:pPr indent="0" lvl="0" marL="0" rtl="0" algn="l">
              <a:lnSpc>
                <a:spcPct val="1000"/>
              </a:lnSpc>
              <a:spcBef>
                <a:spcPts val="1000"/>
              </a:spcBef>
              <a:spcAft>
                <a:spcPts val="0"/>
              </a:spcAft>
              <a:buNone/>
            </a:pPr>
            <a:r>
              <a:rPr lang="en" sz="700" u="sng">
                <a:solidFill>
                  <a:schemeClr val="hlink"/>
                </a:solidFill>
                <a:hlinkClick r:id="rId3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2"/>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3"/>
              </a:rPr>
              <a:t>document</a:t>
            </a:r>
            <a:endParaRPr sz="700"/>
          </a:p>
          <a:p>
            <a:pPr indent="0" lvl="0" marL="0" rtl="0" algn="l">
              <a:lnSpc>
                <a:spcPct val="1000"/>
              </a:lnSpc>
              <a:spcBef>
                <a:spcPts val="1000"/>
              </a:spcBef>
              <a:spcAft>
                <a:spcPts val="0"/>
              </a:spcAft>
              <a:buNone/>
            </a:pPr>
            <a:r>
              <a:rPr lang="en" sz="700" u="sng">
                <a:solidFill>
                  <a:schemeClr val="hlink"/>
                </a:solidFill>
                <a:hlinkClick r:id="rId34"/>
              </a:rPr>
              <a:t>document pub</a:t>
            </a:r>
            <a:endParaRPr sz="700"/>
          </a:p>
          <a:p>
            <a:pPr indent="0" lvl="0" marL="0" rtl="0" algn="l">
              <a:lnSpc>
                <a:spcPct val="1000"/>
              </a:lnSpc>
              <a:spcBef>
                <a:spcPts val="1000"/>
              </a:spcBef>
              <a:spcAft>
                <a:spcPts val="0"/>
              </a:spcAft>
              <a:buNone/>
            </a:pPr>
            <a:r>
              <a:rPr lang="en" sz="700" u="sng">
                <a:solidFill>
                  <a:schemeClr val="hlink"/>
                </a:solidFill>
                <a:hlinkClick r:id="rId35"/>
              </a:rPr>
              <a:t>document view</a:t>
            </a:r>
            <a:endParaRPr sz="700"/>
          </a:p>
          <a:p>
            <a:pPr indent="0" lvl="0" marL="0" rtl="0" algn="l">
              <a:lnSpc>
                <a:spcPct val="1000"/>
              </a:lnSpc>
              <a:spcBef>
                <a:spcPts val="1000"/>
              </a:spcBef>
              <a:spcAft>
                <a:spcPts val="0"/>
              </a:spcAft>
              <a:buNone/>
            </a:pPr>
            <a:r>
              <a:rPr lang="en" sz="700" u="sng">
                <a:solidFill>
                  <a:schemeClr val="hlink"/>
                </a:solidFill>
                <a:hlinkClick r:id="rId36"/>
              </a:rPr>
              <a:t>presentation</a:t>
            </a:r>
            <a:endParaRPr sz="700"/>
          </a:p>
          <a:p>
            <a:pPr indent="0" lvl="0" marL="0" rtl="0" algn="l">
              <a:lnSpc>
                <a:spcPct val="1000"/>
              </a:lnSpc>
              <a:spcBef>
                <a:spcPts val="1000"/>
              </a:spcBef>
              <a:spcAft>
                <a:spcPts val="0"/>
              </a:spcAft>
              <a:buNone/>
            </a:pPr>
            <a:r>
              <a:rPr lang="en" sz="700" u="sng">
                <a:solidFill>
                  <a:schemeClr val="hlink"/>
                </a:solidFill>
                <a:hlinkClick r:id="rId3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8"/>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92" name="Google Shape;92;p1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https://sites.google.com/view/360-video-booth-palos-verdes/home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